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BF84EC2-E9A2-4394-8277-E1AD8FCE2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0075" y="2538412"/>
            <a:ext cx="33718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</cp:revision>
  <dcterms:created xsi:type="dcterms:W3CDTF">2022-05-04T07:04:27Z</dcterms:created>
  <dcterms:modified xsi:type="dcterms:W3CDTF">2022-05-06T04:16:03Z</dcterms:modified>
</cp:coreProperties>
</file>