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2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E8BBC70B-1FB2-4EA6-AFB4-BCFC7E0C8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86262" y="2495550"/>
            <a:ext cx="341947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</cp:revision>
  <dcterms:created xsi:type="dcterms:W3CDTF">2022-05-04T07:04:27Z</dcterms:created>
  <dcterms:modified xsi:type="dcterms:W3CDTF">2022-05-04T07:24:40Z</dcterms:modified>
</cp:coreProperties>
</file>