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5AE0F61-0BBC-423B-990A-2377AA6AF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0075" y="2538412"/>
            <a:ext cx="3371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2022-05-04T07:04:27Z</dcterms:created>
  <dcterms:modified xsi:type="dcterms:W3CDTF">2022-05-06T04:15:53Z</dcterms:modified>
</cp:coreProperties>
</file>