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3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0F99605A-3478-4798-B3A5-E27A51D738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72037" y="2366962"/>
            <a:ext cx="2447925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6</cp:revision>
  <dcterms:created xsi:type="dcterms:W3CDTF">2022-05-04T07:04:27Z</dcterms:created>
  <dcterms:modified xsi:type="dcterms:W3CDTF">2022-05-06T06:39:43Z</dcterms:modified>
</cp:coreProperties>
</file>