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7B440779-F34A-45AF-811A-B65DD5E8A3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2037" y="2366962"/>
            <a:ext cx="244792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5</cp:revision>
  <dcterms:created xsi:type="dcterms:W3CDTF">2022-05-04T07:04:27Z</dcterms:created>
  <dcterms:modified xsi:type="dcterms:W3CDTF">2022-05-06T06:39:33Z</dcterms:modified>
</cp:coreProperties>
</file>