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9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873D2BF2-78D2-4391-93E8-92D525A36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2366962"/>
            <a:ext cx="244792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</cp:revision>
  <dcterms:created xsi:type="dcterms:W3CDTF">2022-05-04T07:04:27Z</dcterms:created>
  <dcterms:modified xsi:type="dcterms:W3CDTF">2022-05-04T07:13:10Z</dcterms:modified>
</cp:coreProperties>
</file>