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BA7F14B-9746-4442-92CD-6C9AD4C132FF}"/>
              </a:ext>
            </a:extLst>
          </p:cNvPr>
          <p:cNvSpPr/>
          <p:nvPr/>
        </p:nvSpPr>
        <p:spPr>
          <a:xfrm>
            <a:off x="3278909" y="2706255"/>
            <a:ext cx="5708073" cy="147781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74477D35-9B14-4ED8-97F2-63B3E90A14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7575" y="2871787"/>
            <a:ext cx="5276850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9</cp:revision>
  <dcterms:created xsi:type="dcterms:W3CDTF">2022-05-04T07:04:27Z</dcterms:created>
  <dcterms:modified xsi:type="dcterms:W3CDTF">2022-05-04T09:09:55Z</dcterms:modified>
</cp:coreProperties>
</file>