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EC6CC799-177F-48FE-8C01-E2F58F8847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10075" y="2538412"/>
            <a:ext cx="33718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7</cp:revision>
  <dcterms:created xsi:type="dcterms:W3CDTF">2022-05-04T07:04:27Z</dcterms:created>
  <dcterms:modified xsi:type="dcterms:W3CDTF">2022-05-06T04:16:28Z</dcterms:modified>
</cp:coreProperties>
</file>