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75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0B9B4F77-FBF5-443A-A30F-5127F1A295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72037" y="2366962"/>
            <a:ext cx="2447925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3</cp:revision>
  <dcterms:created xsi:type="dcterms:W3CDTF">2022-05-04T07:04:27Z</dcterms:created>
  <dcterms:modified xsi:type="dcterms:W3CDTF">2022-05-06T06:39:11Z</dcterms:modified>
</cp:coreProperties>
</file>