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A8AFDF-5655-46DF-875B-731FE7C78BF5}"/>
              </a:ext>
            </a:extLst>
          </p:cNvPr>
          <p:cNvSpPr/>
          <p:nvPr/>
        </p:nvSpPr>
        <p:spPr>
          <a:xfrm>
            <a:off x="4751294" y="2232212"/>
            <a:ext cx="2698377" cy="241150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FA2FDCD-87D4-494D-9E49-DBDE3770D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2022-05-04T07:04:27Z</dcterms:created>
  <dcterms:modified xsi:type="dcterms:W3CDTF">2022-05-06T06:40:27Z</dcterms:modified>
</cp:coreProperties>
</file>