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1" autoAdjust="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138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19313-9016-4B2E-8E98-754D26CCAB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8745D8-76AB-46E2-852C-99BF34CBB9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F564D8-C924-497B-8E59-AB621C1E0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2AF25B-C570-445F-8A1B-2DD23A6C9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5C4881-A219-47EF-8B12-815BFB97D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04909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FB025-A49E-4F54-AD90-94A67A254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91D163-F0EF-40F2-9D39-179AF3C085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99D5AA-7411-4DE0-BB37-6A5086247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8AE852-7110-4179-BC4A-F99752148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9E2B-8B13-4D6B-92FE-4E5E9D79E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42720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A45D09-A0D7-44E4-A072-5060A7F84F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106F98-91B4-444C-91C3-D0ACF86691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D852B-8682-4C40-8923-E1D269BF8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5CE30E-00EC-4159-A788-1EFE9E1B6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D1A636-18CE-4AB1-823E-0E8106F8C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21204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B1DD7-5430-4502-BFD6-F3B4CF00B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4F2C37-BF9F-404F-987F-18466D99D9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B745B-30C5-4449-953C-DFE740FF4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F2FF63-EB34-475F-9803-64256469F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FD4C4A-F09B-4B8C-992C-46D3FAC7D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8265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9708D-35B4-4FB6-BA09-A5ACBA366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984E8D-863F-41C8-B080-FEBB425AAB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EDA75B-16B9-41EF-A935-69A7BEAF9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99215A-9D4B-4AA1-AEFC-9EDBF5891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FA0345-CE73-459C-996E-A9B4DEB36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9614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7DAA6-8AB5-44C1-968B-7F1247BDA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E9B97-924F-4116-9201-62A611CA80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A2A9DD-C6A5-4353-93BE-4C290B936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5B5F60-3EAD-4773-B8A2-3A553EF2E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9F813A-4FB7-423E-9CBF-28D45B3F3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5DED2E-B97B-47B7-A69E-022933307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78045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916C3-6F85-43AC-8AAF-1E561214E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018B66-1BDE-4BAD-BB6B-1CB47FEB14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306944-49C5-4582-8D8B-FE766C002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A52CD3-F330-4D7E-8485-2974D755BA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EA0F7C-EDE4-4585-AB31-2204EB247B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A7A29F-EE96-4DEF-9442-E4E32B9CA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A12922-6CA8-45DA-854E-CCF4C7274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EC6911-1394-417E-A304-45C57B090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56057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B94AF-66A1-44A3-8912-35B35B944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A4B151-FBFC-45AF-A8D6-A7F0B2EA8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1F543F-1482-4771-B8A9-25E6F1F22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AAA865-18AF-4401-BC85-CEA7179C2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66592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11A3E7-CE60-4E39-8D17-C7F85F28E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FED80F-EFA7-4609-9AA7-2EC06C894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923A4F-A2A3-4322-ADC1-13A60679E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4437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1E43D-2E08-42F9-B1B0-9D3134475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046C78-D74F-42B3-A96A-3E8B5F9E90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1E527C-4E45-46B3-B70D-AD2C34D687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887379-AFEA-4578-9AE2-B3C736F0F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8FD9E8-7AE0-4880-89E2-2D6220AFE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02B7B4-1635-4E0B-AF9E-8F82E035C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44543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D76B3-C791-4E03-862E-16AAC0A07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6D4620-C148-4CB4-BA1F-FCBC3B6CCE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7A88FA-6551-49E3-AB80-B2B7C2F5E8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5CC9F6-755F-46D2-9244-A252ABB43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8A5F26-287F-4CB0-A7FE-3F914E15F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DE4A21-8CA7-4A4D-8051-2B34E9948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56944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9DEE05-72EA-4976-89FF-170493123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C346F8-A80B-4418-89F6-64B9204E1A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FB2781-F18C-46FB-940C-A6034C22C6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EDF4B1-8FC6-4465-858E-9E09D50773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57FC2E-11E9-4D20-B9D0-A0D483933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9656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F6725161-682F-4DDD-B921-3E0A81CB68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72037" y="2366962"/>
            <a:ext cx="2447925" cy="212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1669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4</cp:revision>
  <dcterms:created xsi:type="dcterms:W3CDTF">2022-05-04T07:04:27Z</dcterms:created>
  <dcterms:modified xsi:type="dcterms:W3CDTF">2022-05-06T06:39:22Z</dcterms:modified>
</cp:coreProperties>
</file>