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2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6E40630D-F09C-4AEF-9412-37851D2C0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2022-05-04T07:04:27Z</dcterms:created>
  <dcterms:modified xsi:type="dcterms:W3CDTF">2022-05-04T07:29:23Z</dcterms:modified>
</cp:coreProperties>
</file>