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B60ACC78-78D6-414A-8386-356E41532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7575" y="2871787"/>
            <a:ext cx="527685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7</cp:revision>
  <dcterms:created xsi:type="dcterms:W3CDTF">2022-05-04T07:04:27Z</dcterms:created>
  <dcterms:modified xsi:type="dcterms:W3CDTF">2022-05-04T09:09:11Z</dcterms:modified>
</cp:coreProperties>
</file>