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AE33E576-64A0-49A1-BE4F-F4F0BAD46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7575" y="2871787"/>
            <a:ext cx="527685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8</cp:revision>
  <dcterms:created xsi:type="dcterms:W3CDTF">2022-05-04T07:04:27Z</dcterms:created>
  <dcterms:modified xsi:type="dcterms:W3CDTF">2022-05-04T09:09:24Z</dcterms:modified>
</cp:coreProperties>
</file>