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4ACCDFC7-5A41-4233-A8AC-69F0C90E9A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7575" y="2871787"/>
            <a:ext cx="527685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5</cp:revision>
  <dcterms:created xsi:type="dcterms:W3CDTF">2022-05-04T07:04:27Z</dcterms:created>
  <dcterms:modified xsi:type="dcterms:W3CDTF">2022-05-04T09:08:50Z</dcterms:modified>
</cp:coreProperties>
</file>