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279FE9C4-EEA1-46A5-BC23-41E13DD76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86250" y="3081337"/>
            <a:ext cx="36195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5</cp:revision>
  <dcterms:created xsi:type="dcterms:W3CDTF">2022-05-04T07:04:27Z</dcterms:created>
  <dcterms:modified xsi:type="dcterms:W3CDTF">2022-05-06T08:10:38Z</dcterms:modified>
</cp:coreProperties>
</file>