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76473AA1-00CC-47EB-85D8-139A5D1136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2022-05-04T07:04:27Z</dcterms:created>
  <dcterms:modified xsi:type="dcterms:W3CDTF">2022-05-06T08:10:28Z</dcterms:modified>
</cp:coreProperties>
</file>