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9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4F4CF15F-9010-4AA2-BE24-79016A03C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</cp:revision>
  <dcterms:created xsi:type="dcterms:W3CDTF">2022-05-04T06:59:11Z</dcterms:created>
  <dcterms:modified xsi:type="dcterms:W3CDTF">2022-05-04T06:59:40Z</dcterms:modified>
</cp:coreProperties>
</file>