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3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746C5179-CA0B-4075-B471-442F6E2CF3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86250" y="3081337"/>
            <a:ext cx="36195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3</cp:revision>
  <dcterms:created xsi:type="dcterms:W3CDTF">2022-05-04T07:04:27Z</dcterms:created>
  <dcterms:modified xsi:type="dcterms:W3CDTF">2022-05-06T08:10:17Z</dcterms:modified>
</cp:coreProperties>
</file>