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97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4/5/2022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ED640009-B805-4D02-9840-95537F0AFE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86250" y="3081337"/>
            <a:ext cx="36195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</cp:revision>
  <dcterms:created xsi:type="dcterms:W3CDTF">2022-05-04T07:04:27Z</dcterms:created>
  <dcterms:modified xsi:type="dcterms:W3CDTF">2022-05-04T07:05:10Z</dcterms:modified>
</cp:coreProperties>
</file>