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1" autoAdjust="0"/>
    <p:restoredTop sz="94660"/>
  </p:normalViewPr>
  <p:slideViewPr>
    <p:cSldViewPr snapToGrid="0" showGuides="1">
      <p:cViewPr varScale="1">
        <p:scale>
          <a:sx n="107" d="100"/>
          <a:sy n="107" d="100"/>
        </p:scale>
        <p:origin x="750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61A27A-0410-4199-A081-4671338CBF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A6729CC-F35C-4AF4-83FE-62B763A5B3E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HK"/>
              <a:t>Click to edit Master subtitle style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118A8A-4457-4D9F-A055-E8648D92EF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C98A5-0EF3-4F7B-8157-697AA0FBEFCB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E6D83A-176B-45AC-9F83-C7E7B7B0C5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4F7B90-C7A6-45CA-833E-8ACEBC133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9D891-1055-4EEF-BDE0-C9DBF37FCA2D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354652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1D8FCB-2EA3-4440-9DAC-A70E4F2F38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24E1472-8F44-456C-81C2-ACA1CE9C49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EC5DC1-260C-4DC2-AA53-F556383207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C98A5-0EF3-4F7B-8157-697AA0FBEFCB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2B6A21-27CA-4576-AE6E-FE9793382B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308D44-EAEC-4723-AE93-E99C56CE92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9D891-1055-4EEF-BDE0-C9DBF37FCA2D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201939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797591B-F53C-4992-9C5E-CFC2598D3BE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C13EFAE-EB23-430D-9D7F-F05CF2CF24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7AB555-90EF-43D9-AD9C-B43A86367D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C98A5-0EF3-4F7B-8157-697AA0FBEFCB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6E7825-78E5-475F-825D-86D3114359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354CF-2A66-4A57-A698-F407367DD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9D891-1055-4EEF-BDE0-C9DBF37FCA2D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5909656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18E7F2-7C9B-46A2-990B-CD2FD22CA2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68D6E5-F1FA-43B3-BA56-EBB49DB7B4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4A29F3-38A4-447F-B092-F359F99E87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C98A5-0EF3-4F7B-8157-697AA0FBEFCB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C44A5A-9003-493D-A91F-8506CA3D12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6A0385-F1CC-460D-A615-CF3860B678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9D891-1055-4EEF-BDE0-C9DBF37FCA2D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5623524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2D30F5-8122-4518-92CD-196086521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E22ED0-7E7D-4070-8003-4A8438B0EF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6D01B2-0124-4B74-97AF-1093B9CA81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C98A5-0EF3-4F7B-8157-697AA0FBEFCB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A4B76E-774F-4A94-A247-8950A6DA6E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4130D1-9292-4DC7-8946-B523E0BB04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9D891-1055-4EEF-BDE0-C9DBF37FCA2D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2416935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DF9F4A-C010-4427-9552-7847945807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532ABB-8047-4C12-8797-E1E052DCBF9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0DF424D-3DD8-48F4-98BA-C22AF88E13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45DA56-18B6-46BA-B7CD-B50086C287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C98A5-0EF3-4F7B-8157-697AA0FBEFCB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CE4278-E07C-4AE6-9EF9-6180970D7E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16983B-2CBC-470D-80D4-B1BEF90FDD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9D891-1055-4EEF-BDE0-C9DBF37FCA2D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9550920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726B3D-C805-4504-B31C-8D6B4E7497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E53610-7277-47E7-A214-EB82C4BEB4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6F4288-22EF-4BEE-AE2C-02FC9FF6A8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456FA7E-5115-4D28-9A50-4ED23A3E903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F1B17AA-FB65-4094-BE77-3C52C1DBBE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B5C7DAF-DDFE-4A9D-86F5-AD6104944E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C98A5-0EF3-4F7B-8157-697AA0FBEFCB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BE85639-F8FF-4CD7-A7EE-C9F938C38B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BBC236A-6AD9-454F-BAD8-031C48C4C6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9D891-1055-4EEF-BDE0-C9DBF37FCA2D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6911715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42C3D6-D903-4D1F-9F21-4F8461EB78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71779E7-915C-4742-B307-3DB3057929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C98A5-0EF3-4F7B-8157-697AA0FBEFCB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089643B-E770-406F-B7BF-4CA79C9D3D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CB6D74-4BCC-43DE-B484-56C62FBC15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9D891-1055-4EEF-BDE0-C9DBF37FCA2D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01902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7E7FC97-B037-4561-AD8E-C598AB93B9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C98A5-0EF3-4F7B-8157-697AA0FBEFCB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E5B6AE9-6F82-40E3-985F-07B128F53A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7F12E7-2142-4683-85A2-1010EE00C2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9D891-1055-4EEF-BDE0-C9DBF37FCA2D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2443321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79B114-9DC3-42E1-8591-5E2B1D137E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90D54D-C3E0-40C7-926A-DC50891877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2366670-E3C6-4DFD-B971-2457A9D5EF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EE6DEC-7838-4C30-86E6-DE950BE6C9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C98A5-0EF3-4F7B-8157-697AA0FBEFCB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0F7108-0DF0-4CE3-A170-30E8522AD7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B245B4-A2AB-44E1-8EBD-9EDC43BD17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9D891-1055-4EEF-BDE0-C9DBF37FCA2D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3399828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31F9FE-D4B9-4E72-AB80-21F31D2B0B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09CF478-A9FA-4C46-94D4-FE5B0569118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369ABF5-D927-4247-BE8D-5A918BA4788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F30DB9-DAD7-4E7E-A9E4-2B1053C56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C98A5-0EF3-4F7B-8157-697AA0FBEFCB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70D4B7-A93E-4AF9-A38C-6A2A1810C7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63EE92-59A1-4383-B487-CBE0678150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9D891-1055-4EEF-BDE0-C9DBF37FCA2D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824782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240C019-A8B7-470C-9264-BD2EDC4D3D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AE1CC5-7F32-4211-8F18-97230F0A33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8C471F-576B-4AB8-BA06-AD995F068A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5C98A5-0EF3-4F7B-8157-697AA0FBEFCB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82C97B-3701-4916-A7D2-2A4C4D1620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6D375F-B69B-4DF7-853C-B470555794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9D891-1055-4EEF-BDE0-C9DBF37FCA2D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1787501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A37E30D8-770C-4554-9952-FE9567CF45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462462" y="2905125"/>
            <a:ext cx="3267075" cy="104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36542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Christine AU</dc:creator>
  <cp:lastModifiedBy>Christine AU</cp:lastModifiedBy>
  <cp:revision>2</cp:revision>
  <dcterms:created xsi:type="dcterms:W3CDTF">2022-05-04T06:59:11Z</dcterms:created>
  <dcterms:modified xsi:type="dcterms:W3CDTF">2022-05-06T09:02:08Z</dcterms:modified>
</cp:coreProperties>
</file>