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27A-0410-4199-A081-4671338CB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729CC-F35C-4AF4-83FE-62B763A5B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18A8A-4457-4D9F-A055-E8648D92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6D83A-176B-45AC-9F83-C7E7B7B0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7B90-C7A6-45CA-833E-8ACEBC13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46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D8FCB-2EA3-4440-9DAC-A70E4F2F3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E1472-8F44-456C-81C2-ACA1CE9C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C5DC1-260C-4DC2-AA53-F5563832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B6A21-27CA-4576-AE6E-FE979338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08D44-EAEC-4723-AE93-E99C56CE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01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7591B-F53C-4992-9C5E-CFC2598D3B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3EFAE-EB23-430D-9D7F-F05CF2CF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AB555-90EF-43D9-AD9C-B43A8636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E7825-78E5-475F-825D-86D31143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354CF-2A66-4A57-A698-F407367D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909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E7F2-7C9B-46A2-990B-CD2FD22CA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D6E5-F1FA-43B3-BA56-EBB49DB7B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29F3-38A4-447F-B092-F359F99E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4A5A-9003-493D-A91F-8506CA3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A0385-F1CC-460D-A615-CF3860B67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35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D30F5-8122-4518-92CD-19608652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22ED0-7E7D-4070-8003-4A8438B0E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D01B2-0124-4B74-97AF-1093B9CA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B76E-774F-4A94-A247-8950A6DA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130D1-9292-4DC7-8946-B523E0BB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4169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F9F4A-C010-4427-9552-784794580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32ABB-8047-4C12-8797-E1E052DCB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F424D-3DD8-48F4-98BA-C22AF88E1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5DA56-18B6-46BA-B7CD-B50086C2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E4278-E07C-4AE6-9EF9-6180970D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6983B-2CBC-470D-80D4-B1BEF90F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5509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6B3D-C805-4504-B31C-8D6B4E74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53610-7277-47E7-A214-EB82C4B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6F4288-22EF-4BEE-AE2C-02FC9FF6A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6FA7E-5115-4D28-9A50-4ED23A3E9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B17AA-FB65-4094-BE77-3C52C1DBBE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C7DAF-DDFE-4A9D-86F5-AD610494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E85639-F8FF-4CD7-A7EE-C9F938C38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C236A-6AD9-454F-BAD8-031C48C4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911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2C3D6-D903-4D1F-9F21-4F8461EB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779E7-915C-4742-B307-3DB30579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9643B-E770-406F-B7BF-4CA79C9D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D74-4BCC-43DE-B484-56C62FBC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19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7FC97-B037-4561-AD8E-C598AB93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5B6AE9-6F82-40E3-985F-07B128F5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F12E7-2142-4683-85A2-1010EE00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433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B114-9DC3-42E1-8591-5E2B1D13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D54D-C3E0-40C7-926A-DC5089187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66670-E3C6-4DFD-B971-2457A9D5E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E6DEC-7838-4C30-86E6-DE950BE6C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F7108-0DF0-4CE3-A170-30E8522A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B245B4-A2AB-44E1-8EBD-9EDC43BD1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3998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1F9FE-D4B9-4E72-AB80-21F31D2B0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9CF478-A9FA-4C46-94D4-FE5B05691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9ABF5-D927-4247-BE8D-5A918BA47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0DB9-DAD7-4E7E-A9E4-2B1053C5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0D4B7-A93E-4AF9-A38C-6A2A1810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3EE92-59A1-4383-B487-CBE06781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78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0C019-A8B7-470C-9264-BD2EDC4D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E1CC5-7F32-4211-8F18-97230F0A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471F-576B-4AB8-BA06-AD995F068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98A5-0EF3-4F7B-8157-697AA0FBEFCB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C97B-3701-4916-A7D2-2A4C4D162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D375F-B69B-4DF7-853C-B47055579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9D891-1055-4EEF-BDE0-C9DBF37FCA2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7875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38D3940-0411-41F7-8827-4E6B6283B958}"/>
              </a:ext>
            </a:extLst>
          </p:cNvPr>
          <p:cNvSpPr/>
          <p:nvPr/>
        </p:nvSpPr>
        <p:spPr>
          <a:xfrm>
            <a:off x="4025153" y="2752165"/>
            <a:ext cx="4105835" cy="14253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6A71D00-CC5F-4CBA-A5DD-576FEF255A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2462" y="2905125"/>
            <a:ext cx="32670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</cp:revision>
  <dcterms:created xsi:type="dcterms:W3CDTF">2022-05-04T06:59:11Z</dcterms:created>
  <dcterms:modified xsi:type="dcterms:W3CDTF">2022-05-06T09:03:29Z</dcterms:modified>
</cp:coreProperties>
</file>