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raphic 123">
            <a:extLst>
              <a:ext uri="{FF2B5EF4-FFF2-40B4-BE49-F238E27FC236}">
                <a16:creationId xmlns:a16="http://schemas.microsoft.com/office/drawing/2014/main" id="{80135C50-26DD-4832-90BE-F7CEDEBE4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57</cp:revision>
  <dcterms:created xsi:type="dcterms:W3CDTF">2021-01-12T08:07:42Z</dcterms:created>
  <dcterms:modified xsi:type="dcterms:W3CDTF">2021-01-13T02:43:00Z</dcterms:modified>
</cp:coreProperties>
</file>