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H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9" autoAdjust="0"/>
    <p:restoredTop sz="94660"/>
  </p:normalViewPr>
  <p:slideViewPr>
    <p:cSldViewPr snapToGrid="0">
      <p:cViewPr varScale="1">
        <p:scale>
          <a:sx n="67" d="100"/>
          <a:sy n="67" d="100"/>
        </p:scale>
        <p:origin x="78" y="1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FB522C-0394-474C-9FF5-ACBED60E43A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5CC8990-C19F-4E19-9287-22BF05F7F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HK"/>
              <a:t>Click to edit Master subtitle style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0A1182-A8AA-4486-8454-11FC2C07EF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ADF9BB-25F8-4A4A-ADAD-6A37E3EF3D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9533D0-7929-450B-AC72-62DF6A1293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4049955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9F0AFC-CDDB-4C4E-BBD4-51CAEE6D36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E847D9C-F4E0-46CD-A7C2-102188DC88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AD87A5-DA16-41FB-8F77-CE7CFAE292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368F522-8CCB-4B15-89DB-FE250ED420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0930FC-8C21-4C67-BA2C-3B0C5BE28F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22570880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2CCDCB8-04A7-4955-92AC-9634B52849C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6C9735-FEBE-49D1-8E0D-508EB88C1F3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10EF91-EB42-4D05-8316-DD3F438D78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C594B-B0F4-4323-B40D-4762E44903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76F108-E129-4D60-AF88-1B3A01FED5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38582297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E92281-E6A3-4742-86ED-1E40079781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13DA2C-BC73-4FFA-B645-349F49AD1FE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AA50F1-74BA-44D5-89EF-6134436EEF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70D938-A869-41A8-8A2A-8DF8A21921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19B097-E878-44ED-8C30-5256308903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1160484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955201-548B-4277-99BA-93ADD972B9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5C9106-E54F-4534-828C-3ACEE66DEF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35B675-3E5B-4876-9B46-E77F807024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52EF625-A5D6-45FF-A4E5-4989F5064B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3EB15B-8791-4211-9694-08078B7C8B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36609170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738431-87F6-439F-8C59-6040916A4F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74D3FCA-3C8A-4FFD-BBF6-B10E66DB173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2B6F34A-1AA9-494D-A8F5-E4102EDE815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5FC9196-E7A0-4941-A404-724226CBD5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144424-E319-469D-B048-C5A7F00DA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1153C3-F1B9-43AC-B10B-8B919475C1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4216409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DD52C8-A171-458F-8E42-CC768C0CC9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71EF56B-6573-4C57-83CC-124A5EF21E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1B91B15-7856-4C26-BCA3-BAF9196D8E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9A8BED-7B85-454D-AFD1-D9389F37993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C16D4CF-C2E3-40F9-814E-A470433E394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337FC57-0F19-4108-B89A-1165956C28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CFD45A5-9173-47E6-8E24-0BA35C7FE9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88F12BB-B82F-4414-AEC7-8E09B21A2E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40927855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2DBD74-A965-4E7B-93DB-3203DEC7CB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B95C0D4-060D-4E6A-B371-FA59EFC2CA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83510D9-DAAD-4401-B285-40759F88C3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09428DD-ED0F-40F6-B147-A232759390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7011403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414C9CD-DB39-4041-85B3-89782D62DB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055F51F-12AC-4085-AD5F-31C936DC78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7A802DA-C51A-45BF-946D-5C934F4D7F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4132287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C74B69-B87A-459A-9E00-372C439E10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23AC4B1-DDAF-4843-B3F4-693A2D2EEA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DF53FBF-2FBF-4954-A31A-6855B87246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17015D4-149B-4CE4-8819-33EE63DC9B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C3F2808-A162-4186-B48F-4B2AC72C9D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B888F40-D1C5-4F40-97B7-95A6B7FE0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39310302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B5776F-2477-4040-8C6A-EAD7B8E596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55EEA4C-A825-4F29-9D46-6B8F1CB80E4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HK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ADC2173-B8F9-4BB2-8566-D1799E6511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HK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F260ECA-932F-4BFC-BC14-468FA89176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75C95D-53F0-4517-A5B7-9C6BF5413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HK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72C5F55-6014-4642-9570-AB35FD9DBC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9239748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6FFEB1A-29F8-4C1B-8F6C-2CF0363171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HK"/>
              <a:t>Click to edit Master title style</a:t>
            </a:r>
            <a:endParaRPr lang="zh-HK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2596E1-64BF-4430-9FD2-3858B5A701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HK"/>
              <a:t>Click to edit Master text styles</a:t>
            </a:r>
          </a:p>
          <a:p>
            <a:pPr lvl="1"/>
            <a:r>
              <a:rPr lang="en-US" altLang="zh-HK"/>
              <a:t>Second level</a:t>
            </a:r>
          </a:p>
          <a:p>
            <a:pPr lvl="2"/>
            <a:r>
              <a:rPr lang="en-US" altLang="zh-HK"/>
              <a:t>Third level</a:t>
            </a:r>
          </a:p>
          <a:p>
            <a:pPr lvl="3"/>
            <a:r>
              <a:rPr lang="en-US" altLang="zh-HK"/>
              <a:t>Fourth level</a:t>
            </a:r>
          </a:p>
          <a:p>
            <a:pPr lvl="4"/>
            <a:r>
              <a:rPr lang="en-US" altLang="zh-HK"/>
              <a:t>Fifth level</a:t>
            </a:r>
            <a:endParaRPr lang="zh-HK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97C480-08B5-4FAE-BF15-6CF1FECC12B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9B6A9B-FE32-4CA0-8164-85DE24DB494A}" type="datetimeFigureOut">
              <a:rPr lang="zh-HK" altLang="en-US" smtClean="0"/>
              <a:t>12/1/2021</a:t>
            </a:fld>
            <a:endParaRPr lang="zh-HK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CBBA67-D7C5-4B54-A469-5A6756986BF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HK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FD98B0-6BF2-4ED3-9986-FD0C922F95D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086DFA-57F1-4608-B8E0-8BC21C87FDAE}" type="slidenum">
              <a:rPr lang="zh-HK" altLang="en-US" smtClean="0"/>
              <a:t>‹#›</a:t>
            </a:fld>
            <a:endParaRPr lang="zh-HK" altLang="en-US"/>
          </a:p>
        </p:txBody>
      </p:sp>
    </p:spTree>
    <p:extLst>
      <p:ext uri="{BB962C8B-B14F-4D97-AF65-F5344CB8AC3E}">
        <p14:creationId xmlns:p14="http://schemas.microsoft.com/office/powerpoint/2010/main" val="36188700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H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0" name="Graphic 129">
            <a:extLst>
              <a:ext uri="{FF2B5EF4-FFF2-40B4-BE49-F238E27FC236}">
                <a16:creationId xmlns:a16="http://schemas.microsoft.com/office/drawing/2014/main" id="{7563B478-2206-4675-976F-FDE29B65549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4181475" y="2628900"/>
            <a:ext cx="3829050" cy="1600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002308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1115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Christine AU</dc:creator>
  <cp:lastModifiedBy>Christine AU</cp:lastModifiedBy>
  <cp:revision>60</cp:revision>
  <dcterms:created xsi:type="dcterms:W3CDTF">2021-01-12T08:07:42Z</dcterms:created>
  <dcterms:modified xsi:type="dcterms:W3CDTF">2021-01-13T02:43:30Z</dcterms:modified>
</cp:coreProperties>
</file>

<file path=docProps/thumbnail.jpeg>
</file>