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B522C-0394-474C-9FF5-ACBED60E4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CC8990-C19F-4E19-9287-22BF05F7F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HK"/>
              <a:t>Click to edit Master subtitle style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A1182-A8AA-4486-8454-11FC2C07E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DF9BB-25F8-4A4A-ADAD-6A37E3EF3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9533D0-7929-450B-AC72-62DF6A12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49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F0AFC-CDDB-4C4E-BBD4-51CAEE6D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47D9C-F4E0-46CD-A7C2-102188DC88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D87A5-DA16-41FB-8F77-CE7CFAE29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8F522-8CCB-4B15-89DB-FE250ED42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30FC-8C21-4C67-BA2C-3B0C5BE28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57088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CCDCB8-04A7-4955-92AC-9634B52849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C9735-FEBE-49D1-8E0D-508EB88C1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0EF91-EB42-4D05-8316-DD3F438D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C594B-B0F4-4323-B40D-4762E44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6F108-E129-4D60-AF88-1B3A01FED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8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92281-E6A3-4742-86ED-1E4007978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3DA2C-BC73-4FFA-B645-349F49AD1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AA50F1-74BA-44D5-89EF-6134436E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0D938-A869-41A8-8A2A-8DF8A2192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9B097-E878-44ED-8C30-525630890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60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55201-548B-4277-99BA-93ADD972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5C9106-E54F-4534-828C-3ACEE66DE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675-3E5B-4876-9B46-E77F80702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EF625-A5D6-45FF-A4E5-4989F5064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EB15B-8791-4211-9694-08078B7C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6091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38431-87F6-439F-8C59-6040916A4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D3FCA-3C8A-4FFD-BBF6-B10E66DB17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6F34A-1AA9-494D-A8F5-E4102EDE81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FC9196-E7A0-4941-A404-724226CB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44424-E319-469D-B048-C5A7F00DA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153C3-F1B9-43AC-B10B-8B919475C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2164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D52C8-A171-458F-8E42-CC768C0CC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1EF56B-6573-4C57-83CC-124A5EF21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91B15-7856-4C26-BCA3-BAF9196D8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A8BED-7B85-454D-AFD1-D9389F379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16D4CF-C2E3-40F9-814E-A470433E3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337FC57-0F19-4108-B89A-1165956C2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FD45A5-9173-47E6-8E24-0BA35C7F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8F12BB-B82F-4414-AEC7-8E09B21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9278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BD74-A965-4E7B-93DB-3203DEC7C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95C0D4-060D-4E6A-B371-FA59EFC2C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510D9-DAAD-4401-B285-40759F88C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428DD-ED0F-40F6-B147-A23275939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01140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14C9CD-DB39-4041-85B3-89782D62D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55F51F-12AC-4085-AD5F-31C936DC7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802DA-C51A-45BF-946D-5C934F4D7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132287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74B69-B87A-459A-9E00-372C439E1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3AC4B1-DDAF-4843-B3F4-693A2D2EE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F53FBF-2FBF-4954-A31A-6855B8724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015D4-149B-4CE4-8819-33EE63DC9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3F2808-A162-4186-B48F-4B2AC72C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88F40-D1C5-4F40-97B7-95A6B7FE0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3103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5776F-2477-4040-8C6A-EAD7B8E59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5EEA4C-A825-4F29-9D46-6B8F1CB80E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DC2173-B8F9-4BB2-8566-D1799E651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60ECA-932F-4BFC-BC14-468FA89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5C95D-53F0-4517-A5B7-9C6BF541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C5F55-6014-4642-9570-AB35FD9DB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923974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FFEB1A-29F8-4C1B-8F6C-2CF036317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HK"/>
              <a:t>Click to edit Master title style</a:t>
            </a:r>
            <a:endParaRPr lang="zh-HK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596E1-64BF-4430-9FD2-3858B5A701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zh-HK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7C480-08B5-4FAE-BF15-6CF1FECC12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B6A9B-FE32-4CA0-8164-85DE24DB494A}" type="datetimeFigureOut">
              <a:rPr lang="zh-HK" altLang="en-US" smtClean="0"/>
              <a:t>12/1/2021</a:t>
            </a:fld>
            <a:endParaRPr lang="zh-HK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BA67-D7C5-4B54-A469-5A6756986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D98B0-6BF2-4ED3-9986-FD0C922F9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86DFA-57F1-4608-B8E0-8BC21C87FD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1887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raphic 207">
            <a:extLst>
              <a:ext uri="{FF2B5EF4-FFF2-40B4-BE49-F238E27FC236}">
                <a16:creationId xmlns:a16="http://schemas.microsoft.com/office/drawing/2014/main" id="{8E84596B-373D-4D81-8B68-F8534B5E6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3762" y="3019425"/>
            <a:ext cx="5324475" cy="8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30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AU</dc:creator>
  <cp:lastModifiedBy>Christine AU</cp:lastModifiedBy>
  <cp:revision>96</cp:revision>
  <dcterms:created xsi:type="dcterms:W3CDTF">2021-01-12T08:07:42Z</dcterms:created>
  <dcterms:modified xsi:type="dcterms:W3CDTF">2021-01-13T03:42:55Z</dcterms:modified>
</cp:coreProperties>
</file>