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591E-8B84-43C0-99EC-D84BBDFF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E99B5-92F1-43C0-A7E8-5699E09F5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A813-5C4D-409E-B8FA-75EC78D7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9163-1BC4-48B0-88AA-C60857B2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B77DD-0C86-4C82-B5CA-10AD8BAD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229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E8E6-3AD7-409D-A0AA-E4EC3F31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E4661-1E53-4B87-9726-CFCD93A2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1E28-D2AF-4F84-BE39-1FE1C678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E5BE-E3DA-4A60-9C63-8A16402A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B2090-F202-4BB8-81C4-BDA4DC46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54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47461-C339-4C8A-A826-7918F8651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B0E0B-C9F3-4448-81B2-7FEB8162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2217E-D8B7-4259-8C0C-D04D8F23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B612-2536-4DBF-A664-1E1B516F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79C09-D6A7-44BC-98C1-BCCC7D37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7517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6E43-A59A-473D-8D54-34B09858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D3DE3-0C5D-44AE-8830-75673591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5FD43-DC6B-4E6E-BAC9-EE7333D3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A2FC-8B97-4095-A38B-0861E662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2095-6F03-4AB1-AAAF-D0F1FFC2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592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CAF6-BD6B-4D45-BCE5-7F5C66B8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BA39-CD45-4AEF-9530-4DB19EB9D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1C77-68C0-49E9-A8B4-7AA0FF49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4A81-97B6-4921-929C-C7C68B3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79B69-272D-4700-9D56-F9089E6F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739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6257-2FC2-4F68-AB4B-84B11369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E6A00-159D-4AE2-A1D6-92646895C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BDAA7-D1AC-4FFF-96FD-3ED6C642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FD839-C1C7-42AE-85C5-8230789F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96C7B-99C8-46E0-B097-DA53A2CE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8076B-B236-442F-ACC5-5A30022B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331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609A-05C8-4B23-91BF-D2679465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FC89C-DDE6-4D2C-8622-3E8AF255D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685F-CC56-4F3D-935E-0473764D7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7D5AC-74A4-404B-BCD0-4CFED4251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03CDE-8067-4300-8F97-A89900DCA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BCECB-E214-4EB7-B83F-DE605EFB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407D87-1069-4D40-AD06-A096365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4EAC3-15DC-477E-A08A-EED5D4A8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173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B185-20B6-4B4A-B619-E2A0EBC8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19F2F-0084-4467-B22E-68FC84A9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CF0-04AD-44E3-8588-8B2EC827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429F-D970-40FB-BC22-F811D537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94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A8986-23EA-4148-9F64-229BE1FD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C0639-C7FD-4C66-B034-804BDF7C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CD02-7D83-403B-BDEC-710013C3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538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EC08-0406-44EB-BA28-9E70F94F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F1278-786D-4202-BC15-5A078B67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24A5A-4A79-42A3-84F1-1E0F90028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9E2D1-2ACD-4B1E-864A-27B331D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84E0F-4E8A-4474-94DA-19E74DB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BDCA5-2620-4C78-9360-69401EAE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403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B21E-1D53-4E72-AA56-76AE700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8A07D-A9A5-49AD-BF78-92AE68ABB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5F6FF-5781-4666-90E8-EBC8E6CA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C994-08E5-4D21-98F0-91B4191B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A62CB-1FB7-49B0-B189-10E90E24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99EDA-CBDA-4131-9C40-A330649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920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D6FDC-7974-4B61-BE70-A7DB0305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3B47-8E6F-4798-B5AF-18D8DEDAF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BA14-9C15-4108-826F-6160F187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7177D-C770-47AB-B74E-1770F9C84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9178-3F8B-4D4E-845C-D195B3301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0285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65AC6EC8-5DED-4ED5-9F00-4FE9FC803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2062" y="2633662"/>
            <a:ext cx="9667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</cp:revision>
  <dcterms:created xsi:type="dcterms:W3CDTF">2021-03-01T02:48:35Z</dcterms:created>
  <dcterms:modified xsi:type="dcterms:W3CDTF">2021-03-01T02:49:24Z</dcterms:modified>
</cp:coreProperties>
</file>