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2E5C4E7-3EE4-41F0-8167-B9A3EC4ED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4</cp:revision>
  <dcterms:created xsi:type="dcterms:W3CDTF">2021-03-01T02:48:35Z</dcterms:created>
  <dcterms:modified xsi:type="dcterms:W3CDTF">2021-03-01T02:49:34Z</dcterms:modified>
</cp:coreProperties>
</file>