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9241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6797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1703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3943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845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976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2748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8964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0711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8485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7407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0856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110109" y="1943024"/>
            <a:ext cx="8009578" cy="2562980"/>
            <a:chOff x="2110109" y="1943024"/>
            <a:chExt cx="8009578" cy="2562980"/>
          </a:xfrm>
        </p:grpSpPr>
        <p:grpSp>
          <p:nvGrpSpPr>
            <p:cNvPr id="66" name="群組 65"/>
            <p:cNvGrpSpPr/>
            <p:nvPr/>
          </p:nvGrpSpPr>
          <p:grpSpPr>
            <a:xfrm>
              <a:off x="2110109" y="1943024"/>
              <a:ext cx="1632614" cy="2531084"/>
              <a:chOff x="3914775" y="1325563"/>
              <a:chExt cx="1214438" cy="1882775"/>
            </a:xfrm>
          </p:grpSpPr>
          <p:sp>
            <p:nvSpPr>
              <p:cNvPr id="67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3914775" y="1325563"/>
                <a:ext cx="1214438" cy="188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8" name="Freeform 50"/>
              <p:cNvSpPr>
                <a:spLocks/>
              </p:cNvSpPr>
              <p:nvPr/>
            </p:nvSpPr>
            <p:spPr bwMode="auto">
              <a:xfrm>
                <a:off x="4184650" y="2138363"/>
                <a:ext cx="673100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9" name="Freeform 51"/>
              <p:cNvSpPr>
                <a:spLocks/>
              </p:cNvSpPr>
              <p:nvPr/>
            </p:nvSpPr>
            <p:spPr bwMode="auto">
              <a:xfrm>
                <a:off x="4216400" y="1325563"/>
                <a:ext cx="614363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0" name="Freeform 52"/>
              <p:cNvSpPr>
                <a:spLocks/>
              </p:cNvSpPr>
              <p:nvPr/>
            </p:nvSpPr>
            <p:spPr bwMode="auto">
              <a:xfrm>
                <a:off x="4257675" y="1679576"/>
                <a:ext cx="527050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3"/>
              <p:cNvSpPr>
                <a:spLocks/>
              </p:cNvSpPr>
              <p:nvPr/>
            </p:nvSpPr>
            <p:spPr bwMode="auto">
              <a:xfrm>
                <a:off x="4276725" y="1727201"/>
                <a:ext cx="488950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54"/>
              <p:cNvSpPr>
                <a:spLocks/>
              </p:cNvSpPr>
              <p:nvPr/>
            </p:nvSpPr>
            <p:spPr bwMode="auto">
              <a:xfrm>
                <a:off x="4305300" y="1774826"/>
                <a:ext cx="431800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55"/>
              <p:cNvSpPr>
                <a:spLocks/>
              </p:cNvSpPr>
              <p:nvPr/>
            </p:nvSpPr>
            <p:spPr bwMode="auto">
              <a:xfrm>
                <a:off x="4344988" y="1816101"/>
                <a:ext cx="352425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6"/>
              <p:cNvSpPr>
                <a:spLocks/>
              </p:cNvSpPr>
              <p:nvPr/>
            </p:nvSpPr>
            <p:spPr bwMode="auto">
              <a:xfrm>
                <a:off x="4411663" y="1857376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57"/>
              <p:cNvSpPr>
                <a:spLocks/>
              </p:cNvSpPr>
              <p:nvPr/>
            </p:nvSpPr>
            <p:spPr bwMode="auto">
              <a:xfrm>
                <a:off x="3914775" y="1893888"/>
                <a:ext cx="1214438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58"/>
              <p:cNvSpPr>
                <a:spLocks/>
              </p:cNvSpPr>
              <p:nvPr/>
            </p:nvSpPr>
            <p:spPr bwMode="auto">
              <a:xfrm>
                <a:off x="3956050" y="2066926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7" name="Freeform 59"/>
              <p:cNvSpPr>
                <a:spLocks/>
              </p:cNvSpPr>
              <p:nvPr/>
            </p:nvSpPr>
            <p:spPr bwMode="auto">
              <a:xfrm>
                <a:off x="4113213" y="2066926"/>
                <a:ext cx="214313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8" name="Freeform 60"/>
              <p:cNvSpPr>
                <a:spLocks/>
              </p:cNvSpPr>
              <p:nvPr/>
            </p:nvSpPr>
            <p:spPr bwMode="auto">
              <a:xfrm>
                <a:off x="4795838" y="2066926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9" name="Freeform 61"/>
              <p:cNvSpPr>
                <a:spLocks/>
              </p:cNvSpPr>
              <p:nvPr/>
            </p:nvSpPr>
            <p:spPr bwMode="auto">
              <a:xfrm>
                <a:off x="4714875" y="2066926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5" name="Group 182"/>
            <p:cNvGrpSpPr/>
            <p:nvPr/>
          </p:nvGrpSpPr>
          <p:grpSpPr>
            <a:xfrm>
              <a:off x="4046885" y="2746058"/>
              <a:ext cx="6072802" cy="1759946"/>
              <a:chOff x="2303344" y="1327780"/>
              <a:chExt cx="3036401" cy="879973"/>
            </a:xfrm>
          </p:grpSpPr>
          <p:grpSp>
            <p:nvGrpSpPr>
              <p:cNvPr id="20" name="Group 123"/>
              <p:cNvGrpSpPr/>
              <p:nvPr/>
            </p:nvGrpSpPr>
            <p:grpSpPr>
              <a:xfrm>
                <a:off x="2303344" y="1327780"/>
                <a:ext cx="2300927" cy="221856"/>
                <a:chOff x="1751656" y="5034001"/>
                <a:chExt cx="3335953" cy="321654"/>
              </a:xfrm>
            </p:grpSpPr>
            <p:sp>
              <p:nvSpPr>
                <p:cNvPr id="55" name="TextBox 165"/>
                <p:cNvSpPr txBox="1"/>
                <p:nvPr/>
              </p:nvSpPr>
              <p:spPr>
                <a:xfrm>
                  <a:off x="3167281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6" name="TextBox 166"/>
                <p:cNvSpPr txBox="1"/>
                <p:nvPr/>
              </p:nvSpPr>
              <p:spPr>
                <a:xfrm>
                  <a:off x="4494370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7" name="TextBox 167"/>
                <p:cNvSpPr txBox="1"/>
                <p:nvPr/>
              </p:nvSpPr>
              <p:spPr>
                <a:xfrm>
                  <a:off x="2817507" y="5041455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6" y="230272"/>
                        <a:pt x="568895" y="283000"/>
                      </a:cubicBezTo>
                      <a:cubicBezTo>
                        <a:pt x="568266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5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6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8" name="TextBox 168"/>
                <p:cNvSpPr txBox="1"/>
                <p:nvPr/>
              </p:nvSpPr>
              <p:spPr>
                <a:xfrm>
                  <a:off x="3473270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5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90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0" y="475540"/>
                        <a:pt x="195392" y="488351"/>
                      </a:cubicBezTo>
                      <a:cubicBezTo>
                        <a:pt x="222393" y="501161"/>
                        <a:pt x="250389" y="507770"/>
                        <a:pt x="279382" y="508178"/>
                      </a:cubicBezTo>
                      <a:cubicBezTo>
                        <a:pt x="311647" y="507945"/>
                        <a:pt x="342532" y="500685"/>
                        <a:pt x="372035" y="486396"/>
                      </a:cubicBezTo>
                      <a:cubicBezTo>
                        <a:pt x="401538" y="472107"/>
                        <a:pt x="425773" y="452184"/>
                        <a:pt x="444736" y="426629"/>
                      </a:cubicBezTo>
                      <a:cubicBezTo>
                        <a:pt x="463701" y="401073"/>
                        <a:pt x="473507" y="371279"/>
                        <a:pt x="474155" y="337247"/>
                      </a:cubicBezTo>
                      <a:lnTo>
                        <a:pt x="311965" y="337247"/>
                      </a:lnTo>
                      <a:lnTo>
                        <a:pt x="311965" y="280873"/>
                      </a:lnTo>
                      <a:lnTo>
                        <a:pt x="539215" y="280873"/>
                      </a:lnTo>
                      <a:cubicBezTo>
                        <a:pt x="540617" y="317542"/>
                        <a:pt x="537635" y="351609"/>
                        <a:pt x="530270" y="383073"/>
                      </a:cubicBezTo>
                      <a:cubicBezTo>
                        <a:pt x="522905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7" y="424754"/>
                      </a:cubicBezTo>
                      <a:cubicBezTo>
                        <a:pt x="13523" y="382530"/>
                        <a:pt x="625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9" name="TextBox 169"/>
                <p:cNvSpPr txBox="1"/>
                <p:nvPr/>
              </p:nvSpPr>
              <p:spPr>
                <a:xfrm>
                  <a:off x="4141965" y="5041455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9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80" y="383547"/>
                        <a:pt x="629" y="335939"/>
                        <a:pt x="0" y="283000"/>
                      </a:cubicBezTo>
                      <a:cubicBezTo>
                        <a:pt x="629" y="230272"/>
                        <a:pt x="13680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1" y="56870"/>
                        <a:pt x="204359" y="67221"/>
                        <a:pt x="170771" y="87427"/>
                      </a:cubicBezTo>
                      <a:cubicBezTo>
                        <a:pt x="137184" y="107634"/>
                        <a:pt x="110555" y="134718"/>
                        <a:pt x="90885" y="168682"/>
                      </a:cubicBezTo>
                      <a:cubicBezTo>
                        <a:pt x="71216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50" y="361572"/>
                        <a:pt x="91207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7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8" y="202645"/>
                        <a:pt x="478009" y="168682"/>
                      </a:cubicBezTo>
                      <a:cubicBezTo>
                        <a:pt x="458338" y="134719"/>
                        <a:pt x="431709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0" name="TextBox 170"/>
                <p:cNvSpPr txBox="1"/>
                <p:nvPr/>
              </p:nvSpPr>
              <p:spPr>
                <a:xfrm>
                  <a:off x="4795198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59" y="117931"/>
                      </a:cubicBezTo>
                      <a:lnTo>
                        <a:pt x="471256" y="159210"/>
                      </a:lnTo>
                      <a:cubicBezTo>
                        <a:pt x="448508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5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1" y="475540"/>
                        <a:pt x="195392" y="488351"/>
                      </a:cubicBezTo>
                      <a:cubicBezTo>
                        <a:pt x="222392" y="501161"/>
                        <a:pt x="250390" y="507770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2" y="452184"/>
                        <a:pt x="444736" y="426629"/>
                      </a:cubicBezTo>
                      <a:cubicBezTo>
                        <a:pt x="463700" y="401073"/>
                        <a:pt x="473506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6" y="280873"/>
                      </a:lnTo>
                      <a:cubicBezTo>
                        <a:pt x="540616" y="317542"/>
                        <a:pt x="537635" y="351609"/>
                        <a:pt x="530270" y="383073"/>
                      </a:cubicBezTo>
                      <a:cubicBezTo>
                        <a:pt x="522906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6" y="524965"/>
                        <a:pt x="391608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2" y="500676"/>
                        <a:pt x="63870" y="466977"/>
                        <a:pt x="38697" y="424754"/>
                      </a:cubicBezTo>
                      <a:cubicBezTo>
                        <a:pt x="13524" y="382530"/>
                        <a:pt x="625" y="335534"/>
                        <a:pt x="0" y="283764"/>
                      </a:cubicBezTo>
                      <a:cubicBezTo>
                        <a:pt x="603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1" name="TextBox 171"/>
                <p:cNvSpPr txBox="1"/>
                <p:nvPr/>
              </p:nvSpPr>
              <p:spPr>
                <a:xfrm>
                  <a:off x="1751656" y="5046556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7" y="56373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2" name="TextBox 172"/>
                <p:cNvSpPr txBox="1"/>
                <p:nvPr/>
              </p:nvSpPr>
              <p:spPr>
                <a:xfrm>
                  <a:off x="1958670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3" name="TextBox 173"/>
                <p:cNvSpPr txBox="1"/>
                <p:nvPr/>
              </p:nvSpPr>
              <p:spPr>
                <a:xfrm>
                  <a:off x="2235854" y="5046556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4" name="TextBox 174"/>
                <p:cNvSpPr txBox="1"/>
                <p:nvPr/>
              </p:nvSpPr>
              <p:spPr>
                <a:xfrm>
                  <a:off x="2561514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5" name="TextBox 175"/>
                <p:cNvSpPr txBox="1"/>
                <p:nvPr/>
              </p:nvSpPr>
              <p:spPr>
                <a:xfrm>
                  <a:off x="3922232" y="5046556"/>
                  <a:ext cx="20788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576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33781"/>
                      </a:lnTo>
                      <a:lnTo>
                        <a:pt x="293089" y="0"/>
                      </a:lnTo>
                      <a:lnTo>
                        <a:pt x="374890" y="0"/>
                      </a:lnTo>
                      <a:lnTo>
                        <a:pt x="118629" y="254047"/>
                      </a:lnTo>
                      <a:lnTo>
                        <a:pt x="383576" y="545730"/>
                      </a:lnTo>
                      <a:lnTo>
                        <a:pt x="299604" y="545730"/>
                      </a:lnTo>
                      <a:lnTo>
                        <a:pt x="75919" y="295303"/>
                      </a:lnTo>
                      <a:lnTo>
                        <a:pt x="60717" y="310502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1" name="Group 124"/>
              <p:cNvGrpSpPr/>
              <p:nvPr/>
            </p:nvGrpSpPr>
            <p:grpSpPr>
              <a:xfrm>
                <a:off x="2303344" y="1984814"/>
                <a:ext cx="2487330" cy="222939"/>
                <a:chOff x="1751656" y="5986588"/>
                <a:chExt cx="3606206" cy="323223"/>
              </a:xfrm>
            </p:grpSpPr>
            <p:sp>
              <p:nvSpPr>
                <p:cNvPr id="42" name="TextBox 152"/>
                <p:cNvSpPr txBox="1"/>
                <p:nvPr/>
              </p:nvSpPr>
              <p:spPr>
                <a:xfrm>
                  <a:off x="1751656" y="5986588"/>
                  <a:ext cx="269475" cy="309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229" h="571791">
                      <a:moveTo>
                        <a:pt x="251872" y="0"/>
                      </a:moveTo>
                      <a:lnTo>
                        <a:pt x="497229" y="571791"/>
                      </a:lnTo>
                      <a:lnTo>
                        <a:pt x="429918" y="571791"/>
                      </a:lnTo>
                      <a:lnTo>
                        <a:pt x="365503" y="416876"/>
                      </a:lnTo>
                      <a:lnTo>
                        <a:pt x="132449" y="416876"/>
                      </a:lnTo>
                      <a:lnTo>
                        <a:pt x="66587" y="571791"/>
                      </a:lnTo>
                      <a:lnTo>
                        <a:pt x="0" y="571791"/>
                      </a:lnTo>
                      <a:lnTo>
                        <a:pt x="251872" y="0"/>
                      </a:lnTo>
                      <a:close/>
                      <a:moveTo>
                        <a:pt x="250423" y="141885"/>
                      </a:moveTo>
                      <a:lnTo>
                        <a:pt x="157057" y="360503"/>
                      </a:lnTo>
                      <a:lnTo>
                        <a:pt x="341618" y="360503"/>
                      </a:lnTo>
                      <a:lnTo>
                        <a:pt x="250423" y="141885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3" name="TextBox 153"/>
                <p:cNvSpPr txBox="1"/>
                <p:nvPr/>
              </p:nvSpPr>
              <p:spPr>
                <a:xfrm>
                  <a:off x="2051528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4" name="TextBox 154"/>
                <p:cNvSpPr txBox="1"/>
                <p:nvPr/>
              </p:nvSpPr>
              <p:spPr>
                <a:xfrm>
                  <a:off x="3698016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6" y="148380"/>
                      </a:lnTo>
                      <a:lnTo>
                        <a:pt x="60716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5" name="TextBox 155"/>
                <p:cNvSpPr txBox="1"/>
                <p:nvPr/>
              </p:nvSpPr>
              <p:spPr>
                <a:xfrm>
                  <a:off x="3145453" y="5995611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5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70" y="88445"/>
                        <a:pt x="371360" y="75743"/>
                      </a:cubicBezTo>
                      <a:cubicBezTo>
                        <a:pt x="342751" y="63042"/>
                        <a:pt x="312559" y="56586"/>
                        <a:pt x="280782" y="56375"/>
                      </a:cubicBezTo>
                      <a:cubicBezTo>
                        <a:pt x="239780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300" y="136261"/>
                        <a:pt x="90745" y="170292"/>
                      </a:cubicBezTo>
                      <a:cubicBezTo>
                        <a:pt x="71191" y="204322"/>
                        <a:pt x="61182" y="241650"/>
                        <a:pt x="60717" y="282277"/>
                      </a:cubicBezTo>
                      <a:cubicBezTo>
                        <a:pt x="61186" y="322904"/>
                        <a:pt x="71267" y="360233"/>
                        <a:pt x="90960" y="394263"/>
                      </a:cubicBezTo>
                      <a:cubicBezTo>
                        <a:pt x="110653" y="428293"/>
                        <a:pt x="137142" y="455645"/>
                        <a:pt x="170428" y="476321"/>
                      </a:cubicBezTo>
                      <a:cubicBezTo>
                        <a:pt x="203714" y="496996"/>
                        <a:pt x="240981" y="507616"/>
                        <a:pt x="282230" y="508179"/>
                      </a:cubicBezTo>
                      <a:cubicBezTo>
                        <a:pt x="313313" y="507877"/>
                        <a:pt x="343083" y="501240"/>
                        <a:pt x="371541" y="488268"/>
                      </a:cubicBezTo>
                      <a:cubicBezTo>
                        <a:pt x="400000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3" y="550550"/>
                      </a:cubicBezTo>
                      <a:cubicBezTo>
                        <a:pt x="342087" y="559780"/>
                        <a:pt x="313584" y="564447"/>
                        <a:pt x="284402" y="564553"/>
                      </a:cubicBezTo>
                      <a:cubicBezTo>
                        <a:pt x="232350" y="563964"/>
                        <a:pt x="184929" y="551235"/>
                        <a:pt x="142139" y="526366"/>
                      </a:cubicBezTo>
                      <a:cubicBezTo>
                        <a:pt x="99350" y="501496"/>
                        <a:pt x="65126" y="468019"/>
                        <a:pt x="39469" y="425933"/>
                      </a:cubicBezTo>
                      <a:cubicBezTo>
                        <a:pt x="13812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2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2" y="1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6" name="TextBox 156"/>
                <p:cNvSpPr txBox="1"/>
                <p:nvPr/>
              </p:nvSpPr>
              <p:spPr>
                <a:xfrm>
                  <a:off x="3996933" y="5995612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8" y="13470"/>
                        <a:pt x="427378" y="38617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4" y="182645"/>
                        <a:pt x="568266" y="230272"/>
                        <a:pt x="568894" y="283000"/>
                      </a:cubicBezTo>
                      <a:cubicBezTo>
                        <a:pt x="568266" y="335939"/>
                        <a:pt x="555214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8" y="551292"/>
                        <a:pt x="336965" y="563985"/>
                        <a:pt x="284446" y="564552"/>
                      </a:cubicBezTo>
                      <a:cubicBezTo>
                        <a:pt x="231927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1" y="425825"/>
                      </a:cubicBezTo>
                      <a:cubicBezTo>
                        <a:pt x="13678" y="383547"/>
                        <a:pt x="628" y="335939"/>
                        <a:pt x="0" y="283000"/>
                      </a:cubicBezTo>
                      <a:cubicBezTo>
                        <a:pt x="628" y="230272"/>
                        <a:pt x="13678" y="182645"/>
                        <a:pt x="39151" y="140122"/>
                      </a:cubicBezTo>
                      <a:cubicBezTo>
                        <a:pt x="64624" y="97598"/>
                        <a:pt x="98745" y="63763"/>
                        <a:pt x="141514" y="38617"/>
                      </a:cubicBezTo>
                      <a:cubicBezTo>
                        <a:pt x="184284" y="13470"/>
                        <a:pt x="231927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3" y="107634"/>
                        <a:pt x="110555" y="134719"/>
                        <a:pt x="90884" y="168682"/>
                      </a:cubicBezTo>
                      <a:cubicBezTo>
                        <a:pt x="71214" y="202645"/>
                        <a:pt x="61159" y="240510"/>
                        <a:pt x="60716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0" y="456664"/>
                        <a:pt x="171414" y="476964"/>
                      </a:cubicBezTo>
                      <a:cubicBezTo>
                        <a:pt x="205028" y="497264"/>
                        <a:pt x="242706" y="507668"/>
                        <a:pt x="284446" y="508178"/>
                      </a:cubicBezTo>
                      <a:cubicBezTo>
                        <a:pt x="326185" y="507668"/>
                        <a:pt x="363862" y="497264"/>
                        <a:pt x="397478" y="476964"/>
                      </a:cubicBezTo>
                      <a:cubicBezTo>
                        <a:pt x="431092" y="456664"/>
                        <a:pt x="457828" y="429525"/>
                        <a:pt x="477686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4" y="240510"/>
                        <a:pt x="497678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3" y="67221"/>
                        <a:pt x="326641" y="56870"/>
                        <a:pt x="284446" y="56374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7" name="TextBox 157"/>
                <p:cNvSpPr txBox="1"/>
                <p:nvPr/>
              </p:nvSpPr>
              <p:spPr>
                <a:xfrm>
                  <a:off x="4487331" y="5995612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7" y="0"/>
                      </a:moveTo>
                      <a:cubicBezTo>
                        <a:pt x="336966" y="598"/>
                        <a:pt x="384609" y="13470"/>
                        <a:pt x="427379" y="38617"/>
                      </a:cubicBezTo>
                      <a:cubicBezTo>
                        <a:pt x="470148" y="63763"/>
                        <a:pt x="504270" y="97598"/>
                        <a:pt x="529742" y="140122"/>
                      </a:cubicBezTo>
                      <a:cubicBezTo>
                        <a:pt x="555215" y="182645"/>
                        <a:pt x="568267" y="230272"/>
                        <a:pt x="568895" y="283000"/>
                      </a:cubicBezTo>
                      <a:cubicBezTo>
                        <a:pt x="568267" y="335939"/>
                        <a:pt x="555215" y="383547"/>
                        <a:pt x="529742" y="425825"/>
                      </a:cubicBezTo>
                      <a:cubicBezTo>
                        <a:pt x="504270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6" y="563985"/>
                        <a:pt x="284447" y="564552"/>
                      </a:cubicBezTo>
                      <a:cubicBezTo>
                        <a:pt x="231928" y="563985"/>
                        <a:pt x="184284" y="551292"/>
                        <a:pt x="141515" y="526472"/>
                      </a:cubicBezTo>
                      <a:cubicBezTo>
                        <a:pt x="98746" y="501652"/>
                        <a:pt x="64625" y="468103"/>
                        <a:pt x="39152" y="425825"/>
                      </a:cubicBezTo>
                      <a:cubicBezTo>
                        <a:pt x="13680" y="383547"/>
                        <a:pt x="630" y="335939"/>
                        <a:pt x="0" y="283000"/>
                      </a:cubicBezTo>
                      <a:cubicBezTo>
                        <a:pt x="630" y="230272"/>
                        <a:pt x="13680" y="182645"/>
                        <a:pt x="39152" y="140122"/>
                      </a:cubicBezTo>
                      <a:cubicBezTo>
                        <a:pt x="64625" y="97598"/>
                        <a:pt x="98746" y="63763"/>
                        <a:pt x="141515" y="38617"/>
                      </a:cubicBezTo>
                      <a:cubicBezTo>
                        <a:pt x="184284" y="13470"/>
                        <a:pt x="231928" y="598"/>
                        <a:pt x="284447" y="0"/>
                      </a:cubicBezTo>
                      <a:close/>
                      <a:moveTo>
                        <a:pt x="284447" y="56374"/>
                      </a:moveTo>
                      <a:cubicBezTo>
                        <a:pt x="242251" y="56870"/>
                        <a:pt x="204360" y="67221"/>
                        <a:pt x="170772" y="87427"/>
                      </a:cubicBezTo>
                      <a:cubicBezTo>
                        <a:pt x="137184" y="107634"/>
                        <a:pt x="110556" y="134719"/>
                        <a:pt x="90885" y="168682"/>
                      </a:cubicBezTo>
                      <a:cubicBezTo>
                        <a:pt x="71216" y="202645"/>
                        <a:pt x="61160" y="240510"/>
                        <a:pt x="60717" y="282276"/>
                      </a:cubicBezTo>
                      <a:cubicBezTo>
                        <a:pt x="61187" y="323815"/>
                        <a:pt x="71350" y="361572"/>
                        <a:pt x="91208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30" y="497264"/>
                        <a:pt x="242708" y="507668"/>
                        <a:pt x="284447" y="508178"/>
                      </a:cubicBezTo>
                      <a:cubicBezTo>
                        <a:pt x="326186" y="507668"/>
                        <a:pt x="363864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8" y="282276"/>
                      </a:cubicBezTo>
                      <a:cubicBezTo>
                        <a:pt x="507736" y="240510"/>
                        <a:pt x="497679" y="202645"/>
                        <a:pt x="478009" y="168682"/>
                      </a:cubicBezTo>
                      <a:cubicBezTo>
                        <a:pt x="458339" y="134719"/>
                        <a:pt x="431710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7" y="56374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8" name="TextBox 158"/>
                <p:cNvSpPr txBox="1"/>
                <p:nvPr/>
              </p:nvSpPr>
              <p:spPr>
                <a:xfrm>
                  <a:off x="4820514" y="5995612"/>
                  <a:ext cx="292410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0" h="564552">
                      <a:moveTo>
                        <a:pt x="284449" y="0"/>
                      </a:moveTo>
                      <a:cubicBezTo>
                        <a:pt x="332269" y="208"/>
                        <a:pt x="375468" y="10452"/>
                        <a:pt x="414047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8" y="88158"/>
                      </a:cubicBezTo>
                      <a:cubicBezTo>
                        <a:pt x="137073" y="108810"/>
                        <a:pt x="110507" y="136302"/>
                        <a:pt x="90860" y="170633"/>
                      </a:cubicBezTo>
                      <a:cubicBezTo>
                        <a:pt x="71211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0" y="367771"/>
                      </a:cubicBezTo>
                      <a:cubicBezTo>
                        <a:pt x="88352" y="394150"/>
                        <a:pt x="104040" y="417776"/>
                        <a:pt x="124434" y="438646"/>
                      </a:cubicBezTo>
                      <a:cubicBezTo>
                        <a:pt x="144738" y="458972"/>
                        <a:pt x="168390" y="475540"/>
                        <a:pt x="195391" y="488351"/>
                      </a:cubicBezTo>
                      <a:cubicBezTo>
                        <a:pt x="222392" y="501161"/>
                        <a:pt x="250389" y="507771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1" y="452184"/>
                        <a:pt x="444736" y="426629"/>
                      </a:cubicBezTo>
                      <a:cubicBezTo>
                        <a:pt x="463700" y="401073"/>
                        <a:pt x="473507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5" y="280873"/>
                      </a:lnTo>
                      <a:cubicBezTo>
                        <a:pt x="540616" y="317543"/>
                        <a:pt x="537635" y="351609"/>
                        <a:pt x="530269" y="383073"/>
                      </a:cubicBezTo>
                      <a:cubicBezTo>
                        <a:pt x="522905" y="414536"/>
                        <a:pt x="507091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3"/>
                        <a:pt x="280829" y="564552"/>
                      </a:cubicBezTo>
                      <a:cubicBezTo>
                        <a:pt x="229039" y="563927"/>
                        <a:pt x="182028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6" y="424754"/>
                      </a:cubicBezTo>
                      <a:cubicBezTo>
                        <a:pt x="13523" y="382530"/>
                        <a:pt x="624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5" y="98031"/>
                        <a:pt x="98129" y="64075"/>
                        <a:pt x="140872" y="38809"/>
                      </a:cubicBezTo>
                      <a:cubicBezTo>
                        <a:pt x="183616" y="13543"/>
                        <a:pt x="231474" y="607"/>
                        <a:pt x="284449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9" name="TextBox 159"/>
                <p:cNvSpPr txBox="1"/>
                <p:nvPr/>
              </p:nvSpPr>
              <p:spPr>
                <a:xfrm>
                  <a:off x="2374780" y="6000671"/>
                  <a:ext cx="220043" cy="295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18" h="545891">
                      <a:moveTo>
                        <a:pt x="0" y="76"/>
                      </a:moveTo>
                      <a:lnTo>
                        <a:pt x="102717" y="76"/>
                      </a:lnTo>
                      <a:cubicBezTo>
                        <a:pt x="143359" y="-617"/>
                        <a:pt x="181013" y="3479"/>
                        <a:pt x="215681" y="12364"/>
                      </a:cubicBezTo>
                      <a:cubicBezTo>
                        <a:pt x="250349" y="21250"/>
                        <a:pt x="283659" y="39081"/>
                        <a:pt x="315612" y="65860"/>
                      </a:cubicBezTo>
                      <a:cubicBezTo>
                        <a:pt x="346598" y="92892"/>
                        <a:pt x="369443" y="124086"/>
                        <a:pt x="384146" y="159444"/>
                      </a:cubicBezTo>
                      <a:cubicBezTo>
                        <a:pt x="398848" y="194802"/>
                        <a:pt x="406139" y="232876"/>
                        <a:pt x="406017" y="273664"/>
                      </a:cubicBezTo>
                      <a:cubicBezTo>
                        <a:pt x="406064" y="313638"/>
                        <a:pt x="398743" y="350806"/>
                        <a:pt x="384055" y="385168"/>
                      </a:cubicBezTo>
                      <a:cubicBezTo>
                        <a:pt x="369368" y="419531"/>
                        <a:pt x="347036" y="450182"/>
                        <a:pt x="317060" y="477123"/>
                      </a:cubicBezTo>
                      <a:cubicBezTo>
                        <a:pt x="284897" y="505291"/>
                        <a:pt x="251466" y="523968"/>
                        <a:pt x="216767" y="533155"/>
                      </a:cubicBezTo>
                      <a:cubicBezTo>
                        <a:pt x="182070" y="542342"/>
                        <a:pt x="143570" y="546559"/>
                        <a:pt x="101269" y="545806"/>
                      </a:cubicBezTo>
                      <a:lnTo>
                        <a:pt x="0" y="545806"/>
                      </a:lnTo>
                      <a:lnTo>
                        <a:pt x="0" y="76"/>
                      </a:lnTo>
                      <a:close/>
                      <a:moveTo>
                        <a:pt x="60717" y="56450"/>
                      </a:moveTo>
                      <a:lnTo>
                        <a:pt x="60717" y="489432"/>
                      </a:lnTo>
                      <a:lnTo>
                        <a:pt x="104889" y="489432"/>
                      </a:lnTo>
                      <a:cubicBezTo>
                        <a:pt x="138093" y="490020"/>
                        <a:pt x="168899" y="486491"/>
                        <a:pt x="197307" y="478843"/>
                      </a:cubicBezTo>
                      <a:cubicBezTo>
                        <a:pt x="225714" y="471195"/>
                        <a:pt x="252356" y="455899"/>
                        <a:pt x="277233" y="432956"/>
                      </a:cubicBezTo>
                      <a:cubicBezTo>
                        <a:pt x="299711" y="411717"/>
                        <a:pt x="316668" y="387401"/>
                        <a:pt x="328102" y="360007"/>
                      </a:cubicBezTo>
                      <a:cubicBezTo>
                        <a:pt x="339537" y="332614"/>
                        <a:pt x="345271" y="303592"/>
                        <a:pt x="345300" y="272940"/>
                      </a:cubicBezTo>
                      <a:cubicBezTo>
                        <a:pt x="345285" y="241459"/>
                        <a:pt x="339341" y="211561"/>
                        <a:pt x="327469" y="183248"/>
                      </a:cubicBezTo>
                      <a:cubicBezTo>
                        <a:pt x="315597" y="154934"/>
                        <a:pt x="297885" y="130286"/>
                        <a:pt x="274336" y="109304"/>
                      </a:cubicBezTo>
                      <a:cubicBezTo>
                        <a:pt x="249444" y="87778"/>
                        <a:pt x="223013" y="73448"/>
                        <a:pt x="195044" y="66314"/>
                      </a:cubicBezTo>
                      <a:cubicBezTo>
                        <a:pt x="167074" y="59179"/>
                        <a:pt x="137023" y="55891"/>
                        <a:pt x="104889" y="56450"/>
                      </a:cubicBezTo>
                      <a:lnTo>
                        <a:pt x="60717" y="5645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0" name="TextBox 160"/>
                <p:cNvSpPr txBox="1"/>
                <p:nvPr/>
              </p:nvSpPr>
              <p:spPr>
                <a:xfrm>
                  <a:off x="2736259" y="6000712"/>
                  <a:ext cx="1764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4"/>
                      </a:lnTo>
                      <a:lnTo>
                        <a:pt x="192467" y="56374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4"/>
                      </a:lnTo>
                      <a:lnTo>
                        <a:pt x="0" y="563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1" name="TextBox 161"/>
                <p:cNvSpPr txBox="1"/>
                <p:nvPr/>
              </p:nvSpPr>
              <p:spPr>
                <a:xfrm>
                  <a:off x="2950676" y="6000712"/>
                  <a:ext cx="153347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6" y="56374"/>
                      </a:lnTo>
                      <a:lnTo>
                        <a:pt x="60716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6" y="274991"/>
                      </a:lnTo>
                      <a:lnTo>
                        <a:pt x="60716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2" name="TextBox 162"/>
                <p:cNvSpPr txBox="1"/>
                <p:nvPr/>
              </p:nvSpPr>
              <p:spPr>
                <a:xfrm>
                  <a:off x="3425154" y="6000712"/>
                  <a:ext cx="2172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3" name="TextBox 163"/>
                <p:cNvSpPr txBox="1"/>
                <p:nvPr/>
              </p:nvSpPr>
              <p:spPr>
                <a:xfrm>
                  <a:off x="4352539" y="6000712"/>
                  <a:ext cx="114508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88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489356"/>
                      </a:lnTo>
                      <a:lnTo>
                        <a:pt x="211288" y="489356"/>
                      </a:lnTo>
                      <a:lnTo>
                        <a:pt x="211288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4" name="TextBox 164"/>
                <p:cNvSpPr txBox="1"/>
                <p:nvPr/>
              </p:nvSpPr>
              <p:spPr>
                <a:xfrm>
                  <a:off x="5131150" y="6000712"/>
                  <a:ext cx="226712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4" h="545730">
                      <a:moveTo>
                        <a:pt x="0" y="0"/>
                      </a:moveTo>
                      <a:lnTo>
                        <a:pt x="70218" y="0"/>
                      </a:lnTo>
                      <a:lnTo>
                        <a:pt x="209162" y="243191"/>
                      </a:lnTo>
                      <a:lnTo>
                        <a:pt x="348106" y="0"/>
                      </a:lnTo>
                      <a:lnTo>
                        <a:pt x="418324" y="0"/>
                      </a:lnTo>
                      <a:lnTo>
                        <a:pt x="239521" y="311226"/>
                      </a:lnTo>
                      <a:lnTo>
                        <a:pt x="239521" y="545730"/>
                      </a:lnTo>
                      <a:lnTo>
                        <a:pt x="178804" y="545730"/>
                      </a:lnTo>
                      <a:lnTo>
                        <a:pt x="178804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2" name="Group 125"/>
              <p:cNvGrpSpPr/>
              <p:nvPr/>
            </p:nvGrpSpPr>
            <p:grpSpPr>
              <a:xfrm>
                <a:off x="2303344" y="1656837"/>
                <a:ext cx="3036401" cy="224867"/>
                <a:chOff x="1773650" y="5511077"/>
                <a:chExt cx="4402265" cy="326019"/>
              </a:xfrm>
            </p:grpSpPr>
            <p:sp>
              <p:nvSpPr>
                <p:cNvPr id="23" name="TextBox 133"/>
                <p:cNvSpPr txBox="1"/>
                <p:nvPr/>
              </p:nvSpPr>
              <p:spPr>
                <a:xfrm>
                  <a:off x="5432224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4" name="TextBox 134"/>
                <p:cNvSpPr txBox="1"/>
                <p:nvPr/>
              </p:nvSpPr>
              <p:spPr>
                <a:xfrm>
                  <a:off x="4628581" y="5518531"/>
                  <a:ext cx="185126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0" h="564552">
                      <a:moveTo>
                        <a:pt x="180928" y="0"/>
                      </a:moveTo>
                      <a:cubicBezTo>
                        <a:pt x="211617" y="180"/>
                        <a:pt x="239132" y="7590"/>
                        <a:pt x="263472" y="22231"/>
                      </a:cubicBezTo>
                      <a:cubicBezTo>
                        <a:pt x="287811" y="36872"/>
                        <a:pt x="307345" y="57666"/>
                        <a:pt x="322073" y="84612"/>
                      </a:cubicBezTo>
                      <a:lnTo>
                        <a:pt x="273631" y="115746"/>
                      </a:lnTo>
                      <a:cubicBezTo>
                        <a:pt x="263099" y="96800"/>
                        <a:pt x="250485" y="82199"/>
                        <a:pt x="235789" y="71941"/>
                      </a:cubicBezTo>
                      <a:cubicBezTo>
                        <a:pt x="221093" y="61684"/>
                        <a:pt x="202323" y="56495"/>
                        <a:pt x="179479" y="56374"/>
                      </a:cubicBezTo>
                      <a:cubicBezTo>
                        <a:pt x="154478" y="56781"/>
                        <a:pt x="133324" y="64655"/>
                        <a:pt x="116017" y="79996"/>
                      </a:cubicBezTo>
                      <a:cubicBezTo>
                        <a:pt x="98711" y="95337"/>
                        <a:pt x="89688" y="115701"/>
                        <a:pt x="88949" y="141088"/>
                      </a:cubicBezTo>
                      <a:cubicBezTo>
                        <a:pt x="89320" y="156650"/>
                        <a:pt x="93969" y="169772"/>
                        <a:pt x="102897" y="180454"/>
                      </a:cubicBezTo>
                      <a:cubicBezTo>
                        <a:pt x="111825" y="191136"/>
                        <a:pt x="122805" y="200129"/>
                        <a:pt x="135837" y="207432"/>
                      </a:cubicBezTo>
                      <a:cubicBezTo>
                        <a:pt x="148869" y="214735"/>
                        <a:pt x="161726" y="221099"/>
                        <a:pt x="174409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1" y="298296"/>
                      </a:cubicBezTo>
                      <a:cubicBezTo>
                        <a:pt x="327613" y="320937"/>
                        <a:pt x="340569" y="353489"/>
                        <a:pt x="341590" y="395951"/>
                      </a:cubicBezTo>
                      <a:cubicBezTo>
                        <a:pt x="341229" y="428121"/>
                        <a:pt x="333434" y="456850"/>
                        <a:pt x="318204" y="482140"/>
                      </a:cubicBezTo>
                      <a:cubicBezTo>
                        <a:pt x="302973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4" y="564552"/>
                      </a:cubicBezTo>
                      <a:cubicBezTo>
                        <a:pt x="125730" y="563968"/>
                        <a:pt x="88605" y="551042"/>
                        <a:pt x="58689" y="525776"/>
                      </a:cubicBezTo>
                      <a:cubicBezTo>
                        <a:pt x="28774" y="500509"/>
                        <a:pt x="9210" y="466405"/>
                        <a:pt x="0" y="423465"/>
                      </a:cubicBezTo>
                      <a:lnTo>
                        <a:pt x="59313" y="406812"/>
                      </a:lnTo>
                      <a:cubicBezTo>
                        <a:pt x="63679" y="435427"/>
                        <a:pt x="75557" y="459290"/>
                        <a:pt x="94947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8" y="507590"/>
                        <a:pt x="225001" y="497544"/>
                        <a:pt x="246743" y="478040"/>
                      </a:cubicBezTo>
                      <a:cubicBezTo>
                        <a:pt x="268485" y="458536"/>
                        <a:pt x="279862" y="433104"/>
                        <a:pt x="280873" y="401744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3" y="316849"/>
                        <a:pt x="206578" y="303817"/>
                        <a:pt x="180204" y="293137"/>
                      </a:cubicBezTo>
                      <a:lnTo>
                        <a:pt x="146888" y="278656"/>
                      </a:lnTo>
                      <a:cubicBezTo>
                        <a:pt x="114066" y="265050"/>
                        <a:pt x="86324" y="247914"/>
                        <a:pt x="63664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4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3" y="5877"/>
                        <a:pt x="153506" y="146"/>
                        <a:pt x="18092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5" name="TextBox 135"/>
                <p:cNvSpPr txBox="1"/>
                <p:nvPr/>
              </p:nvSpPr>
              <p:spPr>
                <a:xfrm>
                  <a:off x="4848929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80" h="564553">
                      <a:moveTo>
                        <a:pt x="284403" y="1"/>
                      </a:moveTo>
                      <a:cubicBezTo>
                        <a:pt x="314761" y="-29"/>
                        <a:pt x="343446" y="4368"/>
                        <a:pt x="370456" y="13191"/>
                      </a:cubicBezTo>
                      <a:cubicBezTo>
                        <a:pt x="397467" y="22015"/>
                        <a:pt x="423075" y="35446"/>
                        <a:pt x="447280" y="53484"/>
                      </a:cubicBezTo>
                      <a:lnTo>
                        <a:pt x="447280" y="128780"/>
                      </a:lnTo>
                      <a:cubicBezTo>
                        <a:pt x="425277" y="106124"/>
                        <a:pt x="399970" y="88445"/>
                        <a:pt x="371361" y="75743"/>
                      </a:cubicBezTo>
                      <a:cubicBezTo>
                        <a:pt x="342752" y="63042"/>
                        <a:pt x="312559" y="56586"/>
                        <a:pt x="280783" y="56375"/>
                      </a:cubicBezTo>
                      <a:cubicBezTo>
                        <a:pt x="239780" y="56938"/>
                        <a:pt x="202745" y="67557"/>
                        <a:pt x="169678" y="88233"/>
                      </a:cubicBezTo>
                      <a:cubicBezTo>
                        <a:pt x="136611" y="108909"/>
                        <a:pt x="110300" y="136261"/>
                        <a:pt x="90746" y="170292"/>
                      </a:cubicBezTo>
                      <a:cubicBezTo>
                        <a:pt x="71192" y="204322"/>
                        <a:pt x="61182" y="241650"/>
                        <a:pt x="60718" y="282277"/>
                      </a:cubicBezTo>
                      <a:cubicBezTo>
                        <a:pt x="61187" y="322904"/>
                        <a:pt x="71268" y="360233"/>
                        <a:pt x="90961" y="394263"/>
                      </a:cubicBezTo>
                      <a:cubicBezTo>
                        <a:pt x="110653" y="428293"/>
                        <a:pt x="137143" y="455645"/>
                        <a:pt x="170429" y="476321"/>
                      </a:cubicBezTo>
                      <a:cubicBezTo>
                        <a:pt x="203714" y="496996"/>
                        <a:pt x="240982" y="507616"/>
                        <a:pt x="282231" y="508179"/>
                      </a:cubicBezTo>
                      <a:cubicBezTo>
                        <a:pt x="313313" y="507877"/>
                        <a:pt x="343084" y="501240"/>
                        <a:pt x="371542" y="488268"/>
                      </a:cubicBezTo>
                      <a:cubicBezTo>
                        <a:pt x="400000" y="475295"/>
                        <a:pt x="425246" y="457798"/>
                        <a:pt x="447280" y="435775"/>
                      </a:cubicBezTo>
                      <a:lnTo>
                        <a:pt x="447280" y="511070"/>
                      </a:lnTo>
                      <a:cubicBezTo>
                        <a:pt x="423527" y="528160"/>
                        <a:pt x="397738" y="541320"/>
                        <a:pt x="369913" y="550550"/>
                      </a:cubicBezTo>
                      <a:cubicBezTo>
                        <a:pt x="342088" y="559780"/>
                        <a:pt x="313585" y="564447"/>
                        <a:pt x="284403" y="564553"/>
                      </a:cubicBezTo>
                      <a:cubicBezTo>
                        <a:pt x="232350" y="563964"/>
                        <a:pt x="184929" y="551235"/>
                        <a:pt x="142140" y="526366"/>
                      </a:cubicBezTo>
                      <a:cubicBezTo>
                        <a:pt x="99350" y="501496"/>
                        <a:pt x="65127" y="468019"/>
                        <a:pt x="39470" y="425933"/>
                      </a:cubicBezTo>
                      <a:cubicBezTo>
                        <a:pt x="13813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3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3" y="1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6" name="TextBox 136"/>
                <p:cNvSpPr txBox="1"/>
                <p:nvPr/>
              </p:nvSpPr>
              <p:spPr>
                <a:xfrm>
                  <a:off x="5741747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6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69" y="88445"/>
                        <a:pt x="371360" y="75743"/>
                      </a:cubicBezTo>
                      <a:cubicBezTo>
                        <a:pt x="342751" y="63042"/>
                        <a:pt x="312558" y="56586"/>
                        <a:pt x="280782" y="56375"/>
                      </a:cubicBezTo>
                      <a:cubicBezTo>
                        <a:pt x="239779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299" y="136261"/>
                        <a:pt x="90745" y="170292"/>
                      </a:cubicBezTo>
                      <a:cubicBezTo>
                        <a:pt x="71191" y="204322"/>
                        <a:pt x="61181" y="241650"/>
                        <a:pt x="60716" y="282277"/>
                      </a:cubicBezTo>
                      <a:cubicBezTo>
                        <a:pt x="61186" y="322904"/>
                        <a:pt x="71266" y="360233"/>
                        <a:pt x="90959" y="394263"/>
                      </a:cubicBezTo>
                      <a:cubicBezTo>
                        <a:pt x="110652" y="428293"/>
                        <a:pt x="137141" y="455645"/>
                        <a:pt x="170427" y="476321"/>
                      </a:cubicBezTo>
                      <a:cubicBezTo>
                        <a:pt x="203713" y="496996"/>
                        <a:pt x="240982" y="507616"/>
                        <a:pt x="282230" y="508179"/>
                      </a:cubicBezTo>
                      <a:cubicBezTo>
                        <a:pt x="313312" y="507877"/>
                        <a:pt x="343083" y="501240"/>
                        <a:pt x="371541" y="488268"/>
                      </a:cubicBezTo>
                      <a:cubicBezTo>
                        <a:pt x="399999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2" y="550550"/>
                      </a:cubicBezTo>
                      <a:cubicBezTo>
                        <a:pt x="342088" y="559780"/>
                        <a:pt x="313584" y="564447"/>
                        <a:pt x="284402" y="564553"/>
                      </a:cubicBezTo>
                      <a:cubicBezTo>
                        <a:pt x="232349" y="563964"/>
                        <a:pt x="184928" y="551235"/>
                        <a:pt x="142138" y="526366"/>
                      </a:cubicBezTo>
                      <a:cubicBezTo>
                        <a:pt x="99349" y="501496"/>
                        <a:pt x="65126" y="468019"/>
                        <a:pt x="39468" y="425933"/>
                      </a:cubicBezTo>
                      <a:cubicBezTo>
                        <a:pt x="13811" y="383848"/>
                        <a:pt x="655" y="336687"/>
                        <a:pt x="0" y="284450"/>
                      </a:cubicBezTo>
                      <a:cubicBezTo>
                        <a:pt x="615" y="231703"/>
                        <a:pt x="13611" y="183951"/>
                        <a:pt x="38986" y="141195"/>
                      </a:cubicBezTo>
                      <a:cubicBezTo>
                        <a:pt x="64362" y="98439"/>
                        <a:pt x="98424" y="64372"/>
                        <a:pt x="141173" y="38993"/>
                      </a:cubicBezTo>
                      <a:cubicBezTo>
                        <a:pt x="183922" y="13614"/>
                        <a:pt x="231665" y="617"/>
                        <a:pt x="284402" y="1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7" name="TextBox 137"/>
                <p:cNvSpPr txBox="1"/>
                <p:nvPr/>
              </p:nvSpPr>
              <p:spPr>
                <a:xfrm>
                  <a:off x="513276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8" name="TextBox 138"/>
                <p:cNvSpPr txBox="1"/>
                <p:nvPr/>
              </p:nvSpPr>
              <p:spPr>
                <a:xfrm>
                  <a:off x="5228042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9" name="TextBox 139"/>
                <p:cNvSpPr txBox="1"/>
                <p:nvPr/>
              </p:nvSpPr>
              <p:spPr>
                <a:xfrm>
                  <a:off x="6022568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0" name="TextBox 140"/>
                <p:cNvSpPr txBox="1"/>
                <p:nvPr/>
              </p:nvSpPr>
              <p:spPr>
                <a:xfrm>
                  <a:off x="2044887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1" name="TextBox 141"/>
                <p:cNvSpPr txBox="1"/>
                <p:nvPr/>
              </p:nvSpPr>
              <p:spPr>
                <a:xfrm>
                  <a:off x="3134687" y="5518531"/>
                  <a:ext cx="185127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1" h="564552">
                      <a:moveTo>
                        <a:pt x="180928" y="0"/>
                      </a:moveTo>
                      <a:cubicBezTo>
                        <a:pt x="211618" y="180"/>
                        <a:pt x="239133" y="7590"/>
                        <a:pt x="263472" y="22231"/>
                      </a:cubicBezTo>
                      <a:cubicBezTo>
                        <a:pt x="287812" y="36872"/>
                        <a:pt x="307346" y="57666"/>
                        <a:pt x="322074" y="84612"/>
                      </a:cubicBezTo>
                      <a:lnTo>
                        <a:pt x="273631" y="115746"/>
                      </a:lnTo>
                      <a:cubicBezTo>
                        <a:pt x="263100" y="96800"/>
                        <a:pt x="250486" y="82199"/>
                        <a:pt x="235790" y="71941"/>
                      </a:cubicBezTo>
                      <a:cubicBezTo>
                        <a:pt x="221093" y="61684"/>
                        <a:pt x="202324" y="56495"/>
                        <a:pt x="179480" y="56374"/>
                      </a:cubicBezTo>
                      <a:cubicBezTo>
                        <a:pt x="154478" y="56781"/>
                        <a:pt x="133324" y="64655"/>
                        <a:pt x="116018" y="79996"/>
                      </a:cubicBezTo>
                      <a:cubicBezTo>
                        <a:pt x="98711" y="95337"/>
                        <a:pt x="89689" y="115701"/>
                        <a:pt x="88949" y="141088"/>
                      </a:cubicBezTo>
                      <a:cubicBezTo>
                        <a:pt x="89321" y="156650"/>
                        <a:pt x="93970" y="169772"/>
                        <a:pt x="102898" y="180454"/>
                      </a:cubicBezTo>
                      <a:cubicBezTo>
                        <a:pt x="111826" y="191136"/>
                        <a:pt x="122805" y="200129"/>
                        <a:pt x="135838" y="207432"/>
                      </a:cubicBezTo>
                      <a:cubicBezTo>
                        <a:pt x="148869" y="214735"/>
                        <a:pt x="161727" y="221099"/>
                        <a:pt x="174410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2" y="298296"/>
                      </a:cubicBezTo>
                      <a:cubicBezTo>
                        <a:pt x="327613" y="320937"/>
                        <a:pt x="340569" y="353489"/>
                        <a:pt x="341591" y="395951"/>
                      </a:cubicBezTo>
                      <a:cubicBezTo>
                        <a:pt x="341230" y="428121"/>
                        <a:pt x="333434" y="456850"/>
                        <a:pt x="318204" y="482140"/>
                      </a:cubicBezTo>
                      <a:cubicBezTo>
                        <a:pt x="302974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5" y="564552"/>
                      </a:cubicBezTo>
                      <a:cubicBezTo>
                        <a:pt x="125730" y="563968"/>
                        <a:pt x="88606" y="551042"/>
                        <a:pt x="58689" y="525776"/>
                      </a:cubicBezTo>
                      <a:cubicBezTo>
                        <a:pt x="28774" y="500509"/>
                        <a:pt x="9211" y="466405"/>
                        <a:pt x="0" y="423465"/>
                      </a:cubicBezTo>
                      <a:lnTo>
                        <a:pt x="59314" y="406812"/>
                      </a:lnTo>
                      <a:cubicBezTo>
                        <a:pt x="63680" y="435427"/>
                        <a:pt x="75558" y="459290"/>
                        <a:pt x="94948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9" y="507590"/>
                        <a:pt x="225001" y="497543"/>
                        <a:pt x="246744" y="478040"/>
                      </a:cubicBezTo>
                      <a:cubicBezTo>
                        <a:pt x="268486" y="458536"/>
                        <a:pt x="279862" y="433104"/>
                        <a:pt x="280873" y="401743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4" y="316849"/>
                        <a:pt x="206579" y="303817"/>
                        <a:pt x="180204" y="293137"/>
                      </a:cubicBezTo>
                      <a:lnTo>
                        <a:pt x="146889" y="278656"/>
                      </a:lnTo>
                      <a:cubicBezTo>
                        <a:pt x="114066" y="265050"/>
                        <a:pt x="86325" y="247914"/>
                        <a:pt x="63665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5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4" y="5877"/>
                        <a:pt x="153507" y="146"/>
                        <a:pt x="18092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2" name="TextBox 142"/>
                <p:cNvSpPr txBox="1"/>
                <p:nvPr/>
              </p:nvSpPr>
              <p:spPr>
                <a:xfrm>
                  <a:off x="3982038" y="5518531"/>
                  <a:ext cx="308314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4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4" y="563985"/>
                        <a:pt x="284446" y="564552"/>
                      </a:cubicBezTo>
                      <a:cubicBezTo>
                        <a:pt x="231928" y="563985"/>
                        <a:pt x="184283" y="551292"/>
                        <a:pt x="141515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5" y="38616"/>
                      </a:cubicBezTo>
                      <a:cubicBezTo>
                        <a:pt x="184283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8" y="67221"/>
                        <a:pt x="170771" y="87427"/>
                      </a:cubicBezTo>
                      <a:cubicBezTo>
                        <a:pt x="137183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10" y="107634"/>
                        <a:pt x="398121" y="87427"/>
                      </a:cubicBezTo>
                      <a:cubicBezTo>
                        <a:pt x="364533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3" name="TextBox 143"/>
                <p:cNvSpPr txBox="1"/>
                <p:nvPr/>
              </p:nvSpPr>
              <p:spPr>
                <a:xfrm>
                  <a:off x="1773650" y="5523632"/>
                  <a:ext cx="211147" cy="300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602" h="555141">
                      <a:moveTo>
                        <a:pt x="115" y="0"/>
                      </a:moveTo>
                      <a:lnTo>
                        <a:pt x="60832" y="0"/>
                      </a:lnTo>
                      <a:lnTo>
                        <a:pt x="60832" y="325031"/>
                      </a:lnTo>
                      <a:cubicBezTo>
                        <a:pt x="60244" y="345662"/>
                        <a:pt x="61059" y="366655"/>
                        <a:pt x="63277" y="388010"/>
                      </a:cubicBezTo>
                      <a:cubicBezTo>
                        <a:pt x="65494" y="409365"/>
                        <a:pt x="72646" y="428911"/>
                        <a:pt x="84729" y="446646"/>
                      </a:cubicBezTo>
                      <a:cubicBezTo>
                        <a:pt x="97280" y="463386"/>
                        <a:pt x="113634" y="476236"/>
                        <a:pt x="133790" y="485194"/>
                      </a:cubicBezTo>
                      <a:cubicBezTo>
                        <a:pt x="153944" y="494152"/>
                        <a:pt x="174281" y="498676"/>
                        <a:pt x="194798" y="498767"/>
                      </a:cubicBezTo>
                      <a:cubicBezTo>
                        <a:pt x="214788" y="498646"/>
                        <a:pt x="234370" y="494363"/>
                        <a:pt x="253545" y="485918"/>
                      </a:cubicBezTo>
                      <a:cubicBezTo>
                        <a:pt x="272719" y="477472"/>
                        <a:pt x="288862" y="465588"/>
                        <a:pt x="301972" y="450266"/>
                      </a:cubicBezTo>
                      <a:cubicBezTo>
                        <a:pt x="315759" y="432515"/>
                        <a:pt x="323845" y="412638"/>
                        <a:pt x="326230" y="390634"/>
                      </a:cubicBezTo>
                      <a:cubicBezTo>
                        <a:pt x="328614" y="368631"/>
                        <a:pt x="329460" y="346763"/>
                        <a:pt x="328765" y="325031"/>
                      </a:cubicBezTo>
                      <a:lnTo>
                        <a:pt x="328765" y="0"/>
                      </a:lnTo>
                      <a:lnTo>
                        <a:pt x="389482" y="0"/>
                      </a:lnTo>
                      <a:lnTo>
                        <a:pt x="389482" y="341681"/>
                      </a:lnTo>
                      <a:cubicBezTo>
                        <a:pt x="390206" y="371149"/>
                        <a:pt x="387676" y="398175"/>
                        <a:pt x="381893" y="422757"/>
                      </a:cubicBezTo>
                      <a:cubicBezTo>
                        <a:pt x="376110" y="447340"/>
                        <a:pt x="362738" y="470746"/>
                        <a:pt x="341776" y="492976"/>
                      </a:cubicBezTo>
                      <a:cubicBezTo>
                        <a:pt x="322628" y="513277"/>
                        <a:pt x="300307" y="528698"/>
                        <a:pt x="274814" y="539239"/>
                      </a:cubicBezTo>
                      <a:cubicBezTo>
                        <a:pt x="249320" y="549780"/>
                        <a:pt x="222648" y="555081"/>
                        <a:pt x="194798" y="555141"/>
                      </a:cubicBezTo>
                      <a:cubicBezTo>
                        <a:pt x="168729" y="555080"/>
                        <a:pt x="143384" y="550322"/>
                        <a:pt x="118766" y="540866"/>
                      </a:cubicBezTo>
                      <a:cubicBezTo>
                        <a:pt x="94145" y="531411"/>
                        <a:pt x="72425" y="517618"/>
                        <a:pt x="53604" y="499490"/>
                      </a:cubicBezTo>
                      <a:cubicBezTo>
                        <a:pt x="30503" y="476853"/>
                        <a:pt x="15626" y="452633"/>
                        <a:pt x="8970" y="426829"/>
                      </a:cubicBezTo>
                      <a:cubicBezTo>
                        <a:pt x="2314" y="401025"/>
                        <a:pt x="-638" y="372642"/>
                        <a:pt x="115" y="341681"/>
                      </a:cubicBez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4" name="TextBox 144"/>
                <p:cNvSpPr txBox="1"/>
                <p:nvPr/>
              </p:nvSpPr>
              <p:spPr>
                <a:xfrm>
                  <a:off x="235949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6" h="545730">
                      <a:moveTo>
                        <a:pt x="0" y="0"/>
                      </a:moveTo>
                      <a:lnTo>
                        <a:pt x="60716" y="0"/>
                      </a:lnTo>
                      <a:lnTo>
                        <a:pt x="60716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5" name="TextBox 145"/>
                <p:cNvSpPr txBox="1"/>
                <p:nvPr/>
              </p:nvSpPr>
              <p:spPr>
                <a:xfrm>
                  <a:off x="2435756" y="5523632"/>
                  <a:ext cx="240051" cy="313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937" h="578396">
                      <a:moveTo>
                        <a:pt x="0" y="0"/>
                      </a:moveTo>
                      <a:lnTo>
                        <a:pt x="65862" y="0"/>
                      </a:lnTo>
                      <a:lnTo>
                        <a:pt x="221470" y="416242"/>
                      </a:lnTo>
                      <a:lnTo>
                        <a:pt x="377078" y="0"/>
                      </a:lnTo>
                      <a:lnTo>
                        <a:pt x="442937" y="0"/>
                      </a:lnTo>
                      <a:lnTo>
                        <a:pt x="221470" y="5783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6" name="TextBox 146"/>
                <p:cNvSpPr txBox="1"/>
                <p:nvPr/>
              </p:nvSpPr>
              <p:spPr>
                <a:xfrm>
                  <a:off x="2719915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7" name="TextBox 147"/>
                <p:cNvSpPr txBox="1"/>
                <p:nvPr/>
              </p:nvSpPr>
              <p:spPr>
                <a:xfrm>
                  <a:off x="2930908" y="5523614"/>
                  <a:ext cx="171002" cy="29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530" h="545761">
                      <a:moveTo>
                        <a:pt x="0" y="31"/>
                      </a:moveTo>
                      <a:lnTo>
                        <a:pt x="78825" y="31"/>
                      </a:lnTo>
                      <a:cubicBezTo>
                        <a:pt x="113899" y="-390"/>
                        <a:pt x="146509" y="3503"/>
                        <a:pt x="176656" y="11709"/>
                      </a:cubicBezTo>
                      <a:cubicBezTo>
                        <a:pt x="206802" y="19915"/>
                        <a:pt x="231194" y="34958"/>
                        <a:pt x="249831" y="56837"/>
                      </a:cubicBezTo>
                      <a:cubicBezTo>
                        <a:pt x="268469" y="78716"/>
                        <a:pt x="278062" y="109956"/>
                        <a:pt x="278610" y="150555"/>
                      </a:cubicBezTo>
                      <a:cubicBezTo>
                        <a:pt x="278162" y="193131"/>
                        <a:pt x="265868" y="227818"/>
                        <a:pt x="241727" y="254617"/>
                      </a:cubicBezTo>
                      <a:cubicBezTo>
                        <a:pt x="217587" y="281417"/>
                        <a:pt x="184291" y="296908"/>
                        <a:pt x="141841" y="301091"/>
                      </a:cubicBezTo>
                      <a:lnTo>
                        <a:pt x="315530" y="545761"/>
                      </a:lnTo>
                      <a:lnTo>
                        <a:pt x="241024" y="545761"/>
                      </a:lnTo>
                      <a:lnTo>
                        <a:pt x="75927" y="306150"/>
                      </a:lnTo>
                      <a:lnTo>
                        <a:pt x="60717" y="306150"/>
                      </a:lnTo>
                      <a:lnTo>
                        <a:pt x="60717" y="545761"/>
                      </a:lnTo>
                      <a:lnTo>
                        <a:pt x="0" y="545761"/>
                      </a:lnTo>
                      <a:lnTo>
                        <a:pt x="0" y="31"/>
                      </a:lnTo>
                      <a:close/>
                      <a:moveTo>
                        <a:pt x="60717" y="56404"/>
                      </a:moveTo>
                      <a:lnTo>
                        <a:pt x="60717" y="252672"/>
                      </a:lnTo>
                      <a:lnTo>
                        <a:pt x="79549" y="252672"/>
                      </a:lnTo>
                      <a:cubicBezTo>
                        <a:pt x="102919" y="253034"/>
                        <a:pt x="125069" y="250861"/>
                        <a:pt x="145999" y="246154"/>
                      </a:cubicBezTo>
                      <a:cubicBezTo>
                        <a:pt x="166928" y="241446"/>
                        <a:pt x="184034" y="232031"/>
                        <a:pt x="197318" y="217909"/>
                      </a:cubicBezTo>
                      <a:cubicBezTo>
                        <a:pt x="210601" y="203786"/>
                        <a:pt x="217460" y="182784"/>
                        <a:pt x="217894" y="154901"/>
                      </a:cubicBezTo>
                      <a:cubicBezTo>
                        <a:pt x="217532" y="125413"/>
                        <a:pt x="210932" y="103596"/>
                        <a:pt x="198096" y="89451"/>
                      </a:cubicBezTo>
                      <a:cubicBezTo>
                        <a:pt x="185259" y="75306"/>
                        <a:pt x="168358" y="66151"/>
                        <a:pt x="147393" y="61984"/>
                      </a:cubicBezTo>
                      <a:cubicBezTo>
                        <a:pt x="126428" y="57817"/>
                        <a:pt x="103572" y="55957"/>
                        <a:pt x="78825" y="56404"/>
                      </a:cubicBezTo>
                      <a:lnTo>
                        <a:pt x="60717" y="56404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8" name="TextBox 148"/>
                <p:cNvSpPr txBox="1"/>
                <p:nvPr/>
              </p:nvSpPr>
              <p:spPr>
                <a:xfrm>
                  <a:off x="3368593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9" name="TextBox 149"/>
                <p:cNvSpPr txBox="1"/>
                <p:nvPr/>
              </p:nvSpPr>
              <p:spPr>
                <a:xfrm>
                  <a:off x="3437648" y="5523632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8" y="56373"/>
                      </a:lnTo>
                      <a:lnTo>
                        <a:pt x="192468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0" name="TextBox 150"/>
                <p:cNvSpPr txBox="1"/>
                <p:nvPr/>
              </p:nvSpPr>
              <p:spPr>
                <a:xfrm>
                  <a:off x="3622701" y="5523632"/>
                  <a:ext cx="22671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3" h="545730">
                      <a:moveTo>
                        <a:pt x="0" y="0"/>
                      </a:moveTo>
                      <a:lnTo>
                        <a:pt x="70217" y="0"/>
                      </a:lnTo>
                      <a:lnTo>
                        <a:pt x="209161" y="243191"/>
                      </a:lnTo>
                      <a:lnTo>
                        <a:pt x="348105" y="0"/>
                      </a:lnTo>
                      <a:lnTo>
                        <a:pt x="418323" y="0"/>
                      </a:lnTo>
                      <a:lnTo>
                        <a:pt x="239520" y="311226"/>
                      </a:lnTo>
                      <a:lnTo>
                        <a:pt x="239520" y="545730"/>
                      </a:lnTo>
                      <a:lnTo>
                        <a:pt x="178803" y="545730"/>
                      </a:lnTo>
                      <a:lnTo>
                        <a:pt x="178803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1" name="TextBox 151"/>
                <p:cNvSpPr txBox="1"/>
                <p:nvPr/>
              </p:nvSpPr>
              <p:spPr>
                <a:xfrm>
                  <a:off x="4337872" y="5523632"/>
                  <a:ext cx="13451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06" h="545730">
                      <a:moveTo>
                        <a:pt x="0" y="0"/>
                      </a:moveTo>
                      <a:lnTo>
                        <a:pt x="248206" y="0"/>
                      </a:lnTo>
                      <a:lnTo>
                        <a:pt x="248206" y="56373"/>
                      </a:lnTo>
                      <a:lnTo>
                        <a:pt x="60717" y="56373"/>
                      </a:lnTo>
                      <a:lnTo>
                        <a:pt x="60717" y="218618"/>
                      </a:lnTo>
                      <a:lnTo>
                        <a:pt x="242416" y="218618"/>
                      </a:lnTo>
                      <a:lnTo>
                        <a:pt x="242416" y="274991"/>
                      </a:lnTo>
                      <a:lnTo>
                        <a:pt x="60717" y="274991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</p:grpSp>
        <p:grpSp>
          <p:nvGrpSpPr>
            <p:cNvPr id="6" name="Group 126"/>
            <p:cNvGrpSpPr/>
            <p:nvPr/>
          </p:nvGrpSpPr>
          <p:grpSpPr>
            <a:xfrm>
              <a:off x="4046885" y="2012140"/>
              <a:ext cx="4138992" cy="532254"/>
              <a:chOff x="1737116" y="4501972"/>
              <a:chExt cx="3000417" cy="385839"/>
            </a:xfrm>
          </p:grpSpPr>
          <p:sp>
            <p:nvSpPr>
              <p:cNvPr id="14" name="TextBox 127"/>
              <p:cNvSpPr txBox="1"/>
              <p:nvPr/>
            </p:nvSpPr>
            <p:spPr>
              <a:xfrm>
                <a:off x="3305343" y="4501972"/>
                <a:ext cx="385839" cy="385019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5" name="TextBox 128"/>
              <p:cNvSpPr txBox="1"/>
              <p:nvPr/>
            </p:nvSpPr>
            <p:spPr>
              <a:xfrm>
                <a:off x="3823678" y="4502381"/>
                <a:ext cx="385838" cy="384200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6" name="TextBox 129"/>
              <p:cNvSpPr txBox="1"/>
              <p:nvPr/>
            </p:nvSpPr>
            <p:spPr>
              <a:xfrm>
                <a:off x="1737116" y="4503611"/>
                <a:ext cx="386247" cy="384200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7" name="TextBox 130"/>
              <p:cNvSpPr txBox="1"/>
              <p:nvPr/>
            </p:nvSpPr>
            <p:spPr>
              <a:xfrm>
                <a:off x="2780505" y="4501972"/>
                <a:ext cx="385839" cy="385838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8" name="TextBox 131"/>
              <p:cNvSpPr txBox="1"/>
              <p:nvPr/>
            </p:nvSpPr>
            <p:spPr>
              <a:xfrm>
                <a:off x="4351285" y="4501972"/>
                <a:ext cx="386248" cy="382152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9" name="TextBox 132"/>
              <p:cNvSpPr txBox="1"/>
              <p:nvPr/>
            </p:nvSpPr>
            <p:spPr>
              <a:xfrm>
                <a:off x="2255470" y="4505659"/>
                <a:ext cx="383688" cy="377237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6934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5</cp:revision>
  <dcterms:created xsi:type="dcterms:W3CDTF">2017-12-13T09:48:03Z</dcterms:created>
  <dcterms:modified xsi:type="dcterms:W3CDTF">2018-11-29T04:00:32Z</dcterms:modified>
</cp:coreProperties>
</file>