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997800"/>
    <a:srgbClr val="CC9900"/>
    <a:srgbClr val="888888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>
        <p:scale>
          <a:sx n="330" d="100"/>
          <a:sy n="330" d="100"/>
        </p:scale>
        <p:origin x="-8502" y="-4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980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070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0772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1849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51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056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5993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72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6980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5354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4287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B3106-D00B-462C-8788-A6F4728B1AAD}" type="datetimeFigureOut">
              <a:rPr lang="zh-HK" altLang="en-US" smtClean="0"/>
              <a:t>26/11/2018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236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AutoShape 48"/>
          <p:cNvSpPr>
            <a:spLocks noChangeAspect="1" noChangeArrowheads="1" noTextEdit="1"/>
          </p:cNvSpPr>
          <p:nvPr/>
        </p:nvSpPr>
        <p:spPr bwMode="auto">
          <a:xfrm>
            <a:off x="5731246" y="2124018"/>
            <a:ext cx="719237" cy="1115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HK" altLang="en-US"/>
          </a:p>
        </p:txBody>
      </p:sp>
      <p:grpSp>
        <p:nvGrpSpPr>
          <p:cNvPr id="65" name="群組 64"/>
          <p:cNvGrpSpPr/>
          <p:nvPr/>
        </p:nvGrpSpPr>
        <p:grpSpPr>
          <a:xfrm>
            <a:off x="1118786" y="2124018"/>
            <a:ext cx="9962297" cy="2036832"/>
            <a:chOff x="1118786" y="2124018"/>
            <a:chExt cx="9962297" cy="2036832"/>
          </a:xfrm>
        </p:grpSpPr>
        <p:grpSp>
          <p:nvGrpSpPr>
            <p:cNvPr id="63" name="群組 62"/>
            <p:cNvGrpSpPr/>
            <p:nvPr/>
          </p:nvGrpSpPr>
          <p:grpSpPr>
            <a:xfrm>
              <a:off x="5731246" y="2124018"/>
              <a:ext cx="719237" cy="1115052"/>
              <a:chOff x="5731246" y="2124018"/>
              <a:chExt cx="719237" cy="1115052"/>
            </a:xfrm>
          </p:grpSpPr>
          <p:grpSp>
            <p:nvGrpSpPr>
              <p:cNvPr id="61" name="群組 60"/>
              <p:cNvGrpSpPr/>
              <p:nvPr/>
            </p:nvGrpSpPr>
            <p:grpSpPr>
              <a:xfrm>
                <a:off x="5909880" y="2124018"/>
                <a:ext cx="363849" cy="329063"/>
                <a:chOff x="5909880" y="2124018"/>
                <a:chExt cx="363849" cy="329063"/>
              </a:xfrm>
            </p:grpSpPr>
            <p:grpSp>
              <p:nvGrpSpPr>
                <p:cNvPr id="4" name="群組 3"/>
                <p:cNvGrpSpPr/>
                <p:nvPr/>
              </p:nvGrpSpPr>
              <p:grpSpPr>
                <a:xfrm>
                  <a:off x="5909880" y="2124018"/>
                  <a:ext cx="363849" cy="300858"/>
                  <a:chOff x="5909880" y="2124018"/>
                  <a:chExt cx="363849" cy="300858"/>
                </a:xfrm>
                <a:solidFill>
                  <a:srgbClr val="996600"/>
                </a:solidFill>
              </p:grpSpPr>
              <p:sp>
                <p:nvSpPr>
                  <p:cNvPr id="85" name="Freeform 51"/>
                  <p:cNvSpPr>
                    <a:spLocks/>
                  </p:cNvSpPr>
                  <p:nvPr/>
                </p:nvSpPr>
                <p:spPr bwMode="auto">
                  <a:xfrm>
                    <a:off x="5909880" y="2124018"/>
                    <a:ext cx="363849" cy="199318"/>
                  </a:xfrm>
                  <a:custGeom>
                    <a:avLst/>
                    <a:gdLst>
                      <a:gd name="T0" fmla="*/ 834 w 894"/>
                      <a:gd name="T1" fmla="*/ 490 h 490"/>
                      <a:gd name="T2" fmla="*/ 679 w 894"/>
                      <a:gd name="T3" fmla="*/ 77 h 490"/>
                      <a:gd name="T4" fmla="*/ 430 w 894"/>
                      <a:gd name="T5" fmla="*/ 0 h 490"/>
                      <a:gd name="T6" fmla="*/ 198 w 894"/>
                      <a:gd name="T7" fmla="*/ 77 h 490"/>
                      <a:gd name="T8" fmla="*/ 51 w 894"/>
                      <a:gd name="T9" fmla="*/ 490 h 490"/>
                      <a:gd name="T10" fmla="*/ 834 w 894"/>
                      <a:gd name="T11" fmla="*/ 490 h 49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894" h="490">
                        <a:moveTo>
                          <a:pt x="834" y="490"/>
                        </a:moveTo>
                        <a:cubicBezTo>
                          <a:pt x="834" y="490"/>
                          <a:pt x="894" y="241"/>
                          <a:pt x="679" y="77"/>
                        </a:cubicBezTo>
                        <a:cubicBezTo>
                          <a:pt x="679" y="77"/>
                          <a:pt x="593" y="0"/>
                          <a:pt x="430" y="0"/>
                        </a:cubicBezTo>
                        <a:cubicBezTo>
                          <a:pt x="284" y="0"/>
                          <a:pt x="198" y="77"/>
                          <a:pt x="198" y="77"/>
                        </a:cubicBezTo>
                        <a:cubicBezTo>
                          <a:pt x="0" y="215"/>
                          <a:pt x="51" y="490"/>
                          <a:pt x="51" y="490"/>
                        </a:cubicBezTo>
                        <a:lnTo>
                          <a:pt x="834" y="49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86" name="Freeform 52"/>
                  <p:cNvSpPr>
                    <a:spLocks/>
                  </p:cNvSpPr>
                  <p:nvPr/>
                </p:nvSpPr>
                <p:spPr bwMode="auto">
                  <a:xfrm>
                    <a:off x="5934325" y="2333678"/>
                    <a:ext cx="312139" cy="17864"/>
                  </a:xfrm>
                  <a:custGeom>
                    <a:avLst/>
                    <a:gdLst>
                      <a:gd name="T0" fmla="*/ 14 w 765"/>
                      <a:gd name="T1" fmla="*/ 43 h 43"/>
                      <a:gd name="T2" fmla="*/ 750 w 765"/>
                      <a:gd name="T3" fmla="*/ 43 h 43"/>
                      <a:gd name="T4" fmla="*/ 765 w 765"/>
                      <a:gd name="T5" fmla="*/ 0 h 43"/>
                      <a:gd name="T6" fmla="*/ 0 w 765"/>
                      <a:gd name="T7" fmla="*/ 0 h 43"/>
                      <a:gd name="T8" fmla="*/ 14 w 765"/>
                      <a:gd name="T9" fmla="*/ 43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65" h="43">
                        <a:moveTo>
                          <a:pt x="14" y="43"/>
                        </a:moveTo>
                        <a:cubicBezTo>
                          <a:pt x="750" y="43"/>
                          <a:pt x="750" y="43"/>
                          <a:pt x="750" y="43"/>
                        </a:cubicBezTo>
                        <a:cubicBezTo>
                          <a:pt x="756" y="29"/>
                          <a:pt x="761" y="15"/>
                          <a:pt x="765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4" y="15"/>
                          <a:pt x="9" y="29"/>
                          <a:pt x="14" y="4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87" name="Freeform 53"/>
                  <p:cNvSpPr>
                    <a:spLocks/>
                  </p:cNvSpPr>
                  <p:nvPr/>
                </p:nvSpPr>
                <p:spPr bwMode="auto">
                  <a:xfrm>
                    <a:off x="5945607" y="2361884"/>
                    <a:ext cx="289575" cy="16923"/>
                  </a:xfrm>
                  <a:custGeom>
                    <a:avLst/>
                    <a:gdLst>
                      <a:gd name="T0" fmla="*/ 713 w 713"/>
                      <a:gd name="T1" fmla="*/ 0 h 43"/>
                      <a:gd name="T2" fmla="*/ 0 w 713"/>
                      <a:gd name="T3" fmla="*/ 0 h 43"/>
                      <a:gd name="T4" fmla="*/ 25 w 713"/>
                      <a:gd name="T5" fmla="*/ 43 h 43"/>
                      <a:gd name="T6" fmla="*/ 688 w 713"/>
                      <a:gd name="T7" fmla="*/ 43 h 43"/>
                      <a:gd name="T8" fmla="*/ 713 w 713"/>
                      <a:gd name="T9" fmla="*/ 0 h 4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713" h="43">
                        <a:moveTo>
                          <a:pt x="713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7" y="15"/>
                          <a:pt x="16" y="29"/>
                          <a:pt x="25" y="43"/>
                        </a:cubicBezTo>
                        <a:cubicBezTo>
                          <a:pt x="688" y="43"/>
                          <a:pt x="688" y="43"/>
                          <a:pt x="688" y="43"/>
                        </a:cubicBezTo>
                        <a:cubicBezTo>
                          <a:pt x="697" y="29"/>
                          <a:pt x="705" y="15"/>
                          <a:pt x="713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88" name="Freeform 54"/>
                  <p:cNvSpPr>
                    <a:spLocks/>
                  </p:cNvSpPr>
                  <p:nvPr/>
                </p:nvSpPr>
                <p:spPr bwMode="auto">
                  <a:xfrm>
                    <a:off x="5962530" y="2390089"/>
                    <a:ext cx="255729" cy="13163"/>
                  </a:xfrm>
                  <a:custGeom>
                    <a:avLst/>
                    <a:gdLst>
                      <a:gd name="T0" fmla="*/ 30 w 627"/>
                      <a:gd name="T1" fmla="*/ 34 h 34"/>
                      <a:gd name="T2" fmla="*/ 597 w 627"/>
                      <a:gd name="T3" fmla="*/ 34 h 34"/>
                      <a:gd name="T4" fmla="*/ 627 w 627"/>
                      <a:gd name="T5" fmla="*/ 0 h 34"/>
                      <a:gd name="T6" fmla="*/ 0 w 627"/>
                      <a:gd name="T7" fmla="*/ 0 h 34"/>
                      <a:gd name="T8" fmla="*/ 30 w 627"/>
                      <a:gd name="T9" fmla="*/ 34 h 3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27" h="34">
                        <a:moveTo>
                          <a:pt x="30" y="34"/>
                        </a:moveTo>
                        <a:cubicBezTo>
                          <a:pt x="597" y="34"/>
                          <a:pt x="597" y="34"/>
                          <a:pt x="597" y="34"/>
                        </a:cubicBezTo>
                        <a:cubicBezTo>
                          <a:pt x="608" y="23"/>
                          <a:pt x="618" y="12"/>
                          <a:pt x="62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9" y="12"/>
                          <a:pt x="19" y="23"/>
                          <a:pt x="30" y="3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89" name="Freeform 55"/>
                  <p:cNvSpPr>
                    <a:spLocks/>
                  </p:cNvSpPr>
                  <p:nvPr/>
                </p:nvSpPr>
                <p:spPr bwMode="auto">
                  <a:xfrm>
                    <a:off x="5986035" y="2414534"/>
                    <a:ext cx="208720" cy="10342"/>
                  </a:xfrm>
                  <a:custGeom>
                    <a:avLst/>
                    <a:gdLst>
                      <a:gd name="T0" fmla="*/ 33 w 511"/>
                      <a:gd name="T1" fmla="*/ 26 h 26"/>
                      <a:gd name="T2" fmla="*/ 478 w 511"/>
                      <a:gd name="T3" fmla="*/ 26 h 26"/>
                      <a:gd name="T4" fmla="*/ 511 w 511"/>
                      <a:gd name="T5" fmla="*/ 0 h 26"/>
                      <a:gd name="T6" fmla="*/ 0 w 511"/>
                      <a:gd name="T7" fmla="*/ 0 h 26"/>
                      <a:gd name="T8" fmla="*/ 33 w 511"/>
                      <a:gd name="T9" fmla="*/ 26 h 2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11" h="26">
                        <a:moveTo>
                          <a:pt x="33" y="26"/>
                        </a:moveTo>
                        <a:cubicBezTo>
                          <a:pt x="478" y="26"/>
                          <a:pt x="478" y="26"/>
                          <a:pt x="478" y="26"/>
                        </a:cubicBezTo>
                        <a:cubicBezTo>
                          <a:pt x="489" y="18"/>
                          <a:pt x="501" y="9"/>
                          <a:pt x="511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0" y="9"/>
                          <a:pt x="22" y="18"/>
                          <a:pt x="33" y="2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</p:grpSp>
            <p:sp>
              <p:nvSpPr>
                <p:cNvPr id="90" name="Freeform 56"/>
                <p:cNvSpPr>
                  <a:spLocks/>
                </p:cNvSpPr>
                <p:nvPr/>
              </p:nvSpPr>
              <p:spPr bwMode="auto">
                <a:xfrm>
                  <a:off x="6025522" y="2438978"/>
                  <a:ext cx="130685" cy="14103"/>
                </a:xfrm>
                <a:custGeom>
                  <a:avLst/>
                  <a:gdLst>
                    <a:gd name="T0" fmla="*/ 0 w 321"/>
                    <a:gd name="T1" fmla="*/ 0 h 35"/>
                    <a:gd name="T2" fmla="*/ 160 w 321"/>
                    <a:gd name="T3" fmla="*/ 35 h 35"/>
                    <a:gd name="T4" fmla="*/ 321 w 321"/>
                    <a:gd name="T5" fmla="*/ 0 h 35"/>
                    <a:gd name="T6" fmla="*/ 0 w 321"/>
                    <a:gd name="T7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21" h="35">
                      <a:moveTo>
                        <a:pt x="0" y="0"/>
                      </a:moveTo>
                      <a:cubicBezTo>
                        <a:pt x="49" y="22"/>
                        <a:pt x="103" y="35"/>
                        <a:pt x="160" y="35"/>
                      </a:cubicBezTo>
                      <a:cubicBezTo>
                        <a:pt x="218" y="35"/>
                        <a:pt x="272" y="22"/>
                        <a:pt x="321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9660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  <p:grpSp>
            <p:nvGrpSpPr>
              <p:cNvPr id="62" name="群組 61"/>
              <p:cNvGrpSpPr/>
              <p:nvPr/>
            </p:nvGrpSpPr>
            <p:grpSpPr>
              <a:xfrm>
                <a:off x="5731246" y="2460602"/>
                <a:ext cx="719237" cy="778468"/>
                <a:chOff x="5731246" y="2460602"/>
                <a:chExt cx="719237" cy="778468"/>
              </a:xfrm>
              <a:solidFill>
                <a:srgbClr val="996600"/>
              </a:solidFill>
            </p:grpSpPr>
            <p:sp>
              <p:nvSpPr>
                <p:cNvPr id="84" name="Freeform 50"/>
                <p:cNvSpPr>
                  <a:spLocks/>
                </p:cNvSpPr>
                <p:nvPr/>
              </p:nvSpPr>
              <p:spPr bwMode="auto">
                <a:xfrm>
                  <a:off x="5891076" y="2605390"/>
                  <a:ext cx="398636" cy="633680"/>
                </a:xfrm>
                <a:custGeom>
                  <a:avLst/>
                  <a:gdLst>
                    <a:gd name="T0" fmla="*/ 979 w 979"/>
                    <a:gd name="T1" fmla="*/ 1556 h 1556"/>
                    <a:gd name="T2" fmla="*/ 659 w 979"/>
                    <a:gd name="T3" fmla="*/ 1022 h 1556"/>
                    <a:gd name="T4" fmla="*/ 649 w 979"/>
                    <a:gd name="T5" fmla="*/ 990 h 1556"/>
                    <a:gd name="T6" fmla="*/ 649 w 979"/>
                    <a:gd name="T7" fmla="*/ 978 h 1556"/>
                    <a:gd name="T8" fmla="*/ 649 w 979"/>
                    <a:gd name="T9" fmla="*/ 950 h 1556"/>
                    <a:gd name="T10" fmla="*/ 649 w 979"/>
                    <a:gd name="T11" fmla="*/ 0 h 1556"/>
                    <a:gd name="T12" fmla="*/ 528 w 979"/>
                    <a:gd name="T13" fmla="*/ 0 h 1556"/>
                    <a:gd name="T14" fmla="*/ 528 w 979"/>
                    <a:gd name="T15" fmla="*/ 991 h 1556"/>
                    <a:gd name="T16" fmla="*/ 528 w 979"/>
                    <a:gd name="T17" fmla="*/ 1021 h 1556"/>
                    <a:gd name="T18" fmla="*/ 740 w 979"/>
                    <a:gd name="T19" fmla="*/ 1375 h 1556"/>
                    <a:gd name="T20" fmla="*/ 240 w 979"/>
                    <a:gd name="T21" fmla="*/ 1375 h 1556"/>
                    <a:gd name="T22" fmla="*/ 452 w 979"/>
                    <a:gd name="T23" fmla="*/ 1021 h 1556"/>
                    <a:gd name="T24" fmla="*/ 452 w 979"/>
                    <a:gd name="T25" fmla="*/ 991 h 1556"/>
                    <a:gd name="T26" fmla="*/ 452 w 979"/>
                    <a:gd name="T27" fmla="*/ 0 h 1556"/>
                    <a:gd name="T28" fmla="*/ 331 w 979"/>
                    <a:gd name="T29" fmla="*/ 0 h 1556"/>
                    <a:gd name="T30" fmla="*/ 331 w 979"/>
                    <a:gd name="T31" fmla="*/ 950 h 1556"/>
                    <a:gd name="T32" fmla="*/ 331 w 979"/>
                    <a:gd name="T33" fmla="*/ 978 h 1556"/>
                    <a:gd name="T34" fmla="*/ 331 w 979"/>
                    <a:gd name="T35" fmla="*/ 990 h 1556"/>
                    <a:gd name="T36" fmla="*/ 321 w 979"/>
                    <a:gd name="T37" fmla="*/ 1022 h 1556"/>
                    <a:gd name="T38" fmla="*/ 0 w 979"/>
                    <a:gd name="T39" fmla="*/ 1556 h 1556"/>
                    <a:gd name="T40" fmla="*/ 979 w 979"/>
                    <a:gd name="T41" fmla="*/ 1556 h 15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79" h="1556">
                      <a:moveTo>
                        <a:pt x="979" y="1556"/>
                      </a:moveTo>
                      <a:cubicBezTo>
                        <a:pt x="659" y="1022"/>
                        <a:pt x="659" y="1022"/>
                        <a:pt x="659" y="1022"/>
                      </a:cubicBezTo>
                      <a:cubicBezTo>
                        <a:pt x="659" y="1022"/>
                        <a:pt x="649" y="1010"/>
                        <a:pt x="649" y="990"/>
                      </a:cubicBezTo>
                      <a:cubicBezTo>
                        <a:pt x="649" y="978"/>
                        <a:pt x="649" y="978"/>
                        <a:pt x="649" y="978"/>
                      </a:cubicBezTo>
                      <a:cubicBezTo>
                        <a:pt x="649" y="950"/>
                        <a:pt x="649" y="950"/>
                        <a:pt x="649" y="950"/>
                      </a:cubicBezTo>
                      <a:cubicBezTo>
                        <a:pt x="649" y="0"/>
                        <a:pt x="649" y="0"/>
                        <a:pt x="649" y="0"/>
                      </a:cubicBezTo>
                      <a:cubicBezTo>
                        <a:pt x="528" y="0"/>
                        <a:pt x="528" y="0"/>
                        <a:pt x="528" y="0"/>
                      </a:cubicBezTo>
                      <a:cubicBezTo>
                        <a:pt x="528" y="991"/>
                        <a:pt x="528" y="991"/>
                        <a:pt x="528" y="991"/>
                      </a:cubicBezTo>
                      <a:cubicBezTo>
                        <a:pt x="528" y="1021"/>
                        <a:pt x="528" y="1021"/>
                        <a:pt x="528" y="1021"/>
                      </a:cubicBezTo>
                      <a:cubicBezTo>
                        <a:pt x="538" y="1031"/>
                        <a:pt x="740" y="1375"/>
                        <a:pt x="740" y="1375"/>
                      </a:cubicBezTo>
                      <a:cubicBezTo>
                        <a:pt x="240" y="1375"/>
                        <a:pt x="240" y="1375"/>
                        <a:pt x="240" y="1375"/>
                      </a:cubicBezTo>
                      <a:cubicBezTo>
                        <a:pt x="240" y="1375"/>
                        <a:pt x="441" y="1031"/>
                        <a:pt x="452" y="1021"/>
                      </a:cubicBezTo>
                      <a:cubicBezTo>
                        <a:pt x="452" y="991"/>
                        <a:pt x="452" y="991"/>
                        <a:pt x="452" y="991"/>
                      </a:cubicBezTo>
                      <a:cubicBezTo>
                        <a:pt x="452" y="0"/>
                        <a:pt x="452" y="0"/>
                        <a:pt x="452" y="0"/>
                      </a:cubicBezTo>
                      <a:cubicBezTo>
                        <a:pt x="331" y="0"/>
                        <a:pt x="331" y="0"/>
                        <a:pt x="331" y="0"/>
                      </a:cubicBezTo>
                      <a:cubicBezTo>
                        <a:pt x="331" y="950"/>
                        <a:pt x="331" y="950"/>
                        <a:pt x="331" y="950"/>
                      </a:cubicBezTo>
                      <a:cubicBezTo>
                        <a:pt x="331" y="978"/>
                        <a:pt x="331" y="978"/>
                        <a:pt x="331" y="978"/>
                      </a:cubicBezTo>
                      <a:cubicBezTo>
                        <a:pt x="331" y="990"/>
                        <a:pt x="331" y="990"/>
                        <a:pt x="331" y="990"/>
                      </a:cubicBezTo>
                      <a:cubicBezTo>
                        <a:pt x="331" y="1010"/>
                        <a:pt x="321" y="1022"/>
                        <a:pt x="321" y="1022"/>
                      </a:cubicBezTo>
                      <a:cubicBezTo>
                        <a:pt x="0" y="1556"/>
                        <a:pt x="0" y="1556"/>
                        <a:pt x="0" y="1556"/>
                      </a:cubicBezTo>
                      <a:lnTo>
                        <a:pt x="979" y="155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1" name="Freeform 57"/>
                <p:cNvSpPr>
                  <a:spLocks/>
                </p:cNvSpPr>
                <p:nvPr/>
              </p:nvSpPr>
              <p:spPr bwMode="auto">
                <a:xfrm>
                  <a:off x="5731246" y="2460602"/>
                  <a:ext cx="719237" cy="124104"/>
                </a:xfrm>
                <a:custGeom>
                  <a:avLst/>
                  <a:gdLst>
                    <a:gd name="T0" fmla="*/ 1647 w 1767"/>
                    <a:gd name="T1" fmla="*/ 0 h 304"/>
                    <a:gd name="T2" fmla="*/ 1044 w 1767"/>
                    <a:gd name="T3" fmla="*/ 0 h 304"/>
                    <a:gd name="T4" fmla="*/ 944 w 1767"/>
                    <a:gd name="T5" fmla="*/ 30 h 304"/>
                    <a:gd name="T6" fmla="*/ 884 w 1767"/>
                    <a:gd name="T7" fmla="*/ 111 h 304"/>
                    <a:gd name="T8" fmla="*/ 884 w 1767"/>
                    <a:gd name="T9" fmla="*/ 111 h 304"/>
                    <a:gd name="T10" fmla="*/ 824 w 1767"/>
                    <a:gd name="T11" fmla="*/ 30 h 304"/>
                    <a:gd name="T12" fmla="*/ 723 w 1767"/>
                    <a:gd name="T13" fmla="*/ 0 h 304"/>
                    <a:gd name="T14" fmla="*/ 121 w 1767"/>
                    <a:gd name="T15" fmla="*/ 0 h 304"/>
                    <a:gd name="T16" fmla="*/ 0 w 1767"/>
                    <a:gd name="T17" fmla="*/ 193 h 304"/>
                    <a:gd name="T18" fmla="*/ 552 w 1767"/>
                    <a:gd name="T19" fmla="*/ 193 h 304"/>
                    <a:gd name="T20" fmla="*/ 579 w 1767"/>
                    <a:gd name="T21" fmla="*/ 194 h 304"/>
                    <a:gd name="T22" fmla="*/ 653 w 1767"/>
                    <a:gd name="T23" fmla="*/ 227 h 304"/>
                    <a:gd name="T24" fmla="*/ 715 w 1767"/>
                    <a:gd name="T25" fmla="*/ 282 h 304"/>
                    <a:gd name="T26" fmla="*/ 733 w 1767"/>
                    <a:gd name="T27" fmla="*/ 304 h 304"/>
                    <a:gd name="T28" fmla="*/ 869 w 1767"/>
                    <a:gd name="T29" fmla="*/ 304 h 304"/>
                    <a:gd name="T30" fmla="*/ 884 w 1767"/>
                    <a:gd name="T31" fmla="*/ 304 h 304"/>
                    <a:gd name="T32" fmla="*/ 884 w 1767"/>
                    <a:gd name="T33" fmla="*/ 304 h 304"/>
                    <a:gd name="T34" fmla="*/ 931 w 1767"/>
                    <a:gd name="T35" fmla="*/ 304 h 304"/>
                    <a:gd name="T36" fmla="*/ 1034 w 1767"/>
                    <a:gd name="T37" fmla="*/ 304 h 304"/>
                    <a:gd name="T38" fmla="*/ 1052 w 1767"/>
                    <a:gd name="T39" fmla="*/ 282 h 304"/>
                    <a:gd name="T40" fmla="*/ 1115 w 1767"/>
                    <a:gd name="T41" fmla="*/ 227 h 304"/>
                    <a:gd name="T42" fmla="*/ 1189 w 1767"/>
                    <a:gd name="T43" fmla="*/ 194 h 304"/>
                    <a:gd name="T44" fmla="*/ 1216 w 1767"/>
                    <a:gd name="T45" fmla="*/ 193 h 304"/>
                    <a:gd name="T46" fmla="*/ 1767 w 1767"/>
                    <a:gd name="T47" fmla="*/ 193 h 304"/>
                    <a:gd name="T48" fmla="*/ 1647 w 1767"/>
                    <a:gd name="T49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67" h="304">
                      <a:moveTo>
                        <a:pt x="1647" y="0"/>
                      </a:moveTo>
                      <a:cubicBezTo>
                        <a:pt x="1044" y="0"/>
                        <a:pt x="1044" y="0"/>
                        <a:pt x="1044" y="0"/>
                      </a:cubicBezTo>
                      <a:cubicBezTo>
                        <a:pt x="1044" y="0"/>
                        <a:pt x="989" y="0"/>
                        <a:pt x="944" y="30"/>
                      </a:cubicBezTo>
                      <a:cubicBezTo>
                        <a:pt x="910" y="54"/>
                        <a:pt x="885" y="109"/>
                        <a:pt x="884" y="111"/>
                      </a:cubicBezTo>
                      <a:cubicBezTo>
                        <a:pt x="884" y="111"/>
                        <a:pt x="884" y="111"/>
                        <a:pt x="884" y="111"/>
                      </a:cubicBezTo>
                      <a:cubicBezTo>
                        <a:pt x="883" y="109"/>
                        <a:pt x="858" y="54"/>
                        <a:pt x="824" y="30"/>
                      </a:cubicBezTo>
                      <a:cubicBezTo>
                        <a:pt x="779" y="0"/>
                        <a:pt x="723" y="0"/>
                        <a:pt x="723" y="0"/>
                      </a:cubicBezTo>
                      <a:cubicBezTo>
                        <a:pt x="121" y="0"/>
                        <a:pt x="121" y="0"/>
                        <a:pt x="121" y="0"/>
                      </a:cubicBezTo>
                      <a:cubicBezTo>
                        <a:pt x="0" y="193"/>
                        <a:pt x="0" y="193"/>
                        <a:pt x="0" y="193"/>
                      </a:cubicBezTo>
                      <a:cubicBezTo>
                        <a:pt x="552" y="193"/>
                        <a:pt x="552" y="193"/>
                        <a:pt x="552" y="193"/>
                      </a:cubicBezTo>
                      <a:cubicBezTo>
                        <a:pt x="552" y="193"/>
                        <a:pt x="569" y="193"/>
                        <a:pt x="579" y="194"/>
                      </a:cubicBezTo>
                      <a:cubicBezTo>
                        <a:pt x="595" y="197"/>
                        <a:pt x="623" y="206"/>
                        <a:pt x="653" y="227"/>
                      </a:cubicBezTo>
                      <a:cubicBezTo>
                        <a:pt x="694" y="257"/>
                        <a:pt x="705" y="272"/>
                        <a:pt x="715" y="282"/>
                      </a:cubicBezTo>
                      <a:cubicBezTo>
                        <a:pt x="720" y="287"/>
                        <a:pt x="733" y="304"/>
                        <a:pt x="733" y="304"/>
                      </a:cubicBezTo>
                      <a:cubicBezTo>
                        <a:pt x="869" y="304"/>
                        <a:pt x="869" y="304"/>
                        <a:pt x="869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884" y="304"/>
                        <a:pt x="884" y="304"/>
                        <a:pt x="884" y="304"/>
                      </a:cubicBezTo>
                      <a:cubicBezTo>
                        <a:pt x="931" y="304"/>
                        <a:pt x="931" y="304"/>
                        <a:pt x="931" y="304"/>
                      </a:cubicBezTo>
                      <a:cubicBezTo>
                        <a:pt x="1034" y="304"/>
                        <a:pt x="1034" y="304"/>
                        <a:pt x="1034" y="304"/>
                      </a:cubicBezTo>
                      <a:cubicBezTo>
                        <a:pt x="1034" y="304"/>
                        <a:pt x="1047" y="287"/>
                        <a:pt x="1052" y="282"/>
                      </a:cubicBezTo>
                      <a:cubicBezTo>
                        <a:pt x="1062" y="272"/>
                        <a:pt x="1074" y="257"/>
                        <a:pt x="1115" y="227"/>
                      </a:cubicBezTo>
                      <a:cubicBezTo>
                        <a:pt x="1144" y="206"/>
                        <a:pt x="1173" y="197"/>
                        <a:pt x="1189" y="194"/>
                      </a:cubicBezTo>
                      <a:cubicBezTo>
                        <a:pt x="1199" y="193"/>
                        <a:pt x="1216" y="193"/>
                        <a:pt x="1216" y="193"/>
                      </a:cubicBezTo>
                      <a:cubicBezTo>
                        <a:pt x="1767" y="193"/>
                        <a:pt x="1767" y="193"/>
                        <a:pt x="1767" y="193"/>
                      </a:cubicBezTo>
                      <a:lnTo>
                        <a:pt x="1647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2" name="Freeform 58"/>
                <p:cNvSpPr>
                  <a:spLocks/>
                </p:cNvSpPr>
                <p:nvPr/>
              </p:nvSpPr>
              <p:spPr bwMode="auto">
                <a:xfrm>
                  <a:off x="5755691" y="2563082"/>
                  <a:ext cx="172053" cy="592313"/>
                </a:xfrm>
                <a:custGeom>
                  <a:avLst/>
                  <a:gdLst>
                    <a:gd name="T0" fmla="*/ 0 w 422"/>
                    <a:gd name="T1" fmla="*/ 0 h 1456"/>
                    <a:gd name="T2" fmla="*/ 0 w 422"/>
                    <a:gd name="T3" fmla="*/ 904 h 1456"/>
                    <a:gd name="T4" fmla="*/ 0 w 422"/>
                    <a:gd name="T5" fmla="*/ 916 h 1456"/>
                    <a:gd name="T6" fmla="*/ 1 w 422"/>
                    <a:gd name="T7" fmla="*/ 943 h 1456"/>
                    <a:gd name="T8" fmla="*/ 98 w 422"/>
                    <a:gd name="T9" fmla="*/ 1206 h 1456"/>
                    <a:gd name="T10" fmla="*/ 347 w 422"/>
                    <a:gd name="T11" fmla="*/ 1456 h 1456"/>
                    <a:gd name="T12" fmla="*/ 422 w 422"/>
                    <a:gd name="T13" fmla="*/ 1336 h 1456"/>
                    <a:gd name="T14" fmla="*/ 238 w 422"/>
                    <a:gd name="T15" fmla="*/ 1156 h 1456"/>
                    <a:gd name="T16" fmla="*/ 194 w 422"/>
                    <a:gd name="T17" fmla="*/ 1084 h 1456"/>
                    <a:gd name="T18" fmla="*/ 169 w 422"/>
                    <a:gd name="T19" fmla="*/ 1025 h 1456"/>
                    <a:gd name="T20" fmla="*/ 157 w 422"/>
                    <a:gd name="T21" fmla="*/ 987 h 1456"/>
                    <a:gd name="T22" fmla="*/ 150 w 422"/>
                    <a:gd name="T23" fmla="*/ 941 h 1456"/>
                    <a:gd name="T24" fmla="*/ 149 w 422"/>
                    <a:gd name="T25" fmla="*/ 913 h 1456"/>
                    <a:gd name="T26" fmla="*/ 149 w 422"/>
                    <a:gd name="T27" fmla="*/ 909 h 1456"/>
                    <a:gd name="T28" fmla="*/ 149 w 422"/>
                    <a:gd name="T29" fmla="*/ 0 h 1456"/>
                    <a:gd name="T30" fmla="*/ 0 w 422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2" h="1456">
                      <a:moveTo>
                        <a:pt x="0" y="0"/>
                      </a:moveTo>
                      <a:cubicBezTo>
                        <a:pt x="0" y="904"/>
                        <a:pt x="0" y="904"/>
                        <a:pt x="0" y="904"/>
                      </a:cubicBezTo>
                      <a:cubicBezTo>
                        <a:pt x="0" y="904"/>
                        <a:pt x="0" y="913"/>
                        <a:pt x="0" y="916"/>
                      </a:cubicBezTo>
                      <a:cubicBezTo>
                        <a:pt x="0" y="926"/>
                        <a:pt x="1" y="935"/>
                        <a:pt x="1" y="943"/>
                      </a:cubicBezTo>
                      <a:cubicBezTo>
                        <a:pt x="11" y="1040"/>
                        <a:pt x="42" y="1111"/>
                        <a:pt x="98" y="1206"/>
                      </a:cubicBezTo>
                      <a:cubicBezTo>
                        <a:pt x="186" y="1353"/>
                        <a:pt x="347" y="1456"/>
                        <a:pt x="347" y="1456"/>
                      </a:cubicBezTo>
                      <a:cubicBezTo>
                        <a:pt x="422" y="1336"/>
                        <a:pt x="422" y="1336"/>
                        <a:pt x="422" y="1336"/>
                      </a:cubicBezTo>
                      <a:cubicBezTo>
                        <a:pt x="422" y="1336"/>
                        <a:pt x="320" y="1281"/>
                        <a:pt x="238" y="1156"/>
                      </a:cubicBezTo>
                      <a:cubicBezTo>
                        <a:pt x="221" y="1130"/>
                        <a:pt x="205" y="1107"/>
                        <a:pt x="194" y="1084"/>
                      </a:cubicBezTo>
                      <a:cubicBezTo>
                        <a:pt x="183" y="1062"/>
                        <a:pt x="175" y="1044"/>
                        <a:pt x="169" y="1025"/>
                      </a:cubicBezTo>
                      <a:cubicBezTo>
                        <a:pt x="164" y="1011"/>
                        <a:pt x="160" y="998"/>
                        <a:pt x="157" y="987"/>
                      </a:cubicBezTo>
                      <a:cubicBezTo>
                        <a:pt x="153" y="970"/>
                        <a:pt x="151" y="957"/>
                        <a:pt x="150" y="941"/>
                      </a:cubicBezTo>
                      <a:cubicBezTo>
                        <a:pt x="150" y="936"/>
                        <a:pt x="149" y="913"/>
                        <a:pt x="149" y="913"/>
                      </a:cubicBezTo>
                      <a:cubicBezTo>
                        <a:pt x="149" y="909"/>
                        <a:pt x="149" y="909"/>
                        <a:pt x="149" y="909"/>
                      </a:cubicBezTo>
                      <a:cubicBezTo>
                        <a:pt x="149" y="0"/>
                        <a:pt x="149" y="0"/>
                        <a:pt x="149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3" name="Freeform 59"/>
                <p:cNvSpPr>
                  <a:spLocks/>
                </p:cNvSpPr>
                <p:nvPr/>
              </p:nvSpPr>
              <p:spPr bwMode="auto">
                <a:xfrm>
                  <a:off x="5848769" y="2563082"/>
                  <a:ext cx="126924" cy="513338"/>
                </a:xfrm>
                <a:custGeom>
                  <a:avLst/>
                  <a:gdLst>
                    <a:gd name="T0" fmla="*/ 0 w 312"/>
                    <a:gd name="T1" fmla="*/ 0 h 1262"/>
                    <a:gd name="T2" fmla="*/ 0 w 312"/>
                    <a:gd name="T3" fmla="*/ 913 h 1262"/>
                    <a:gd name="T4" fmla="*/ 1 w 312"/>
                    <a:gd name="T5" fmla="*/ 920 h 1262"/>
                    <a:gd name="T6" fmla="*/ 2 w 312"/>
                    <a:gd name="T7" fmla="*/ 937 h 1262"/>
                    <a:gd name="T8" fmla="*/ 4 w 312"/>
                    <a:gd name="T9" fmla="*/ 946 h 1262"/>
                    <a:gd name="T10" fmla="*/ 16 w 312"/>
                    <a:gd name="T11" fmla="*/ 992 h 1262"/>
                    <a:gd name="T12" fmla="*/ 71 w 312"/>
                    <a:gd name="T13" fmla="*/ 1102 h 1262"/>
                    <a:gd name="T14" fmla="*/ 237 w 312"/>
                    <a:gd name="T15" fmla="*/ 1262 h 1262"/>
                    <a:gd name="T16" fmla="*/ 312 w 312"/>
                    <a:gd name="T17" fmla="*/ 1144 h 1262"/>
                    <a:gd name="T18" fmla="*/ 257 w 312"/>
                    <a:gd name="T19" fmla="*/ 1101 h 1262"/>
                    <a:gd name="T20" fmla="*/ 192 w 312"/>
                    <a:gd name="T21" fmla="*/ 1026 h 1262"/>
                    <a:gd name="T22" fmla="*/ 153 w 312"/>
                    <a:gd name="T23" fmla="*/ 940 h 1262"/>
                    <a:gd name="T24" fmla="*/ 145 w 312"/>
                    <a:gd name="T25" fmla="*/ 894 h 1262"/>
                    <a:gd name="T26" fmla="*/ 145 w 312"/>
                    <a:gd name="T27" fmla="*/ 881 h 1262"/>
                    <a:gd name="T28" fmla="*/ 145 w 312"/>
                    <a:gd name="T29" fmla="*/ 0 h 1262"/>
                    <a:gd name="T30" fmla="*/ 0 w 312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2" h="1262">
                      <a:moveTo>
                        <a:pt x="0" y="0"/>
                      </a:moveTo>
                      <a:cubicBezTo>
                        <a:pt x="0" y="913"/>
                        <a:pt x="0" y="913"/>
                        <a:pt x="0" y="913"/>
                      </a:cubicBezTo>
                      <a:cubicBezTo>
                        <a:pt x="0" y="913"/>
                        <a:pt x="1" y="917"/>
                        <a:pt x="1" y="920"/>
                      </a:cubicBezTo>
                      <a:cubicBezTo>
                        <a:pt x="1" y="925"/>
                        <a:pt x="2" y="932"/>
                        <a:pt x="2" y="937"/>
                      </a:cubicBezTo>
                      <a:cubicBezTo>
                        <a:pt x="3" y="940"/>
                        <a:pt x="4" y="944"/>
                        <a:pt x="4" y="946"/>
                      </a:cubicBezTo>
                      <a:cubicBezTo>
                        <a:pt x="7" y="961"/>
                        <a:pt x="10" y="973"/>
                        <a:pt x="16" y="992"/>
                      </a:cubicBezTo>
                      <a:cubicBezTo>
                        <a:pt x="27" y="1023"/>
                        <a:pt x="45" y="1060"/>
                        <a:pt x="71" y="1102"/>
                      </a:cubicBezTo>
                      <a:cubicBezTo>
                        <a:pt x="139" y="1212"/>
                        <a:pt x="237" y="1262"/>
                        <a:pt x="237" y="1262"/>
                      </a:cubicBezTo>
                      <a:cubicBezTo>
                        <a:pt x="312" y="1144"/>
                        <a:pt x="312" y="1144"/>
                        <a:pt x="312" y="1144"/>
                      </a:cubicBezTo>
                      <a:cubicBezTo>
                        <a:pt x="312" y="1144"/>
                        <a:pt x="287" y="1130"/>
                        <a:pt x="257" y="1101"/>
                      </a:cubicBezTo>
                      <a:cubicBezTo>
                        <a:pt x="237" y="1082"/>
                        <a:pt x="213" y="1056"/>
                        <a:pt x="192" y="1026"/>
                      </a:cubicBezTo>
                      <a:cubicBezTo>
                        <a:pt x="172" y="995"/>
                        <a:pt x="160" y="963"/>
                        <a:pt x="153" y="940"/>
                      </a:cubicBezTo>
                      <a:cubicBezTo>
                        <a:pt x="147" y="920"/>
                        <a:pt x="146" y="904"/>
                        <a:pt x="145" y="894"/>
                      </a:cubicBezTo>
                      <a:cubicBezTo>
                        <a:pt x="145" y="885"/>
                        <a:pt x="145" y="881"/>
                        <a:pt x="145" y="881"/>
                      </a:cubicBezTo>
                      <a:cubicBezTo>
                        <a:pt x="145" y="0"/>
                        <a:pt x="145" y="0"/>
                        <a:pt x="14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4" name="Freeform 60"/>
                <p:cNvSpPr>
                  <a:spLocks/>
                </p:cNvSpPr>
                <p:nvPr/>
              </p:nvSpPr>
              <p:spPr bwMode="auto">
                <a:xfrm>
                  <a:off x="6253045" y="2563082"/>
                  <a:ext cx="172993" cy="592313"/>
                </a:xfrm>
                <a:custGeom>
                  <a:avLst/>
                  <a:gdLst>
                    <a:gd name="T0" fmla="*/ 423 w 423"/>
                    <a:gd name="T1" fmla="*/ 0 h 1456"/>
                    <a:gd name="T2" fmla="*/ 423 w 423"/>
                    <a:gd name="T3" fmla="*/ 904 h 1456"/>
                    <a:gd name="T4" fmla="*/ 423 w 423"/>
                    <a:gd name="T5" fmla="*/ 916 h 1456"/>
                    <a:gd name="T6" fmla="*/ 421 w 423"/>
                    <a:gd name="T7" fmla="*/ 943 h 1456"/>
                    <a:gd name="T8" fmla="*/ 325 w 423"/>
                    <a:gd name="T9" fmla="*/ 1206 h 1456"/>
                    <a:gd name="T10" fmla="*/ 76 w 423"/>
                    <a:gd name="T11" fmla="*/ 1456 h 1456"/>
                    <a:gd name="T12" fmla="*/ 0 w 423"/>
                    <a:gd name="T13" fmla="*/ 1336 h 1456"/>
                    <a:gd name="T14" fmla="*/ 185 w 423"/>
                    <a:gd name="T15" fmla="*/ 1156 h 1456"/>
                    <a:gd name="T16" fmla="*/ 229 w 423"/>
                    <a:gd name="T17" fmla="*/ 1084 h 1456"/>
                    <a:gd name="T18" fmla="*/ 254 w 423"/>
                    <a:gd name="T19" fmla="*/ 1025 h 1456"/>
                    <a:gd name="T20" fmla="*/ 265 w 423"/>
                    <a:gd name="T21" fmla="*/ 987 h 1456"/>
                    <a:gd name="T22" fmla="*/ 272 w 423"/>
                    <a:gd name="T23" fmla="*/ 941 h 1456"/>
                    <a:gd name="T24" fmla="*/ 273 w 423"/>
                    <a:gd name="T25" fmla="*/ 913 h 1456"/>
                    <a:gd name="T26" fmla="*/ 273 w 423"/>
                    <a:gd name="T27" fmla="*/ 909 h 1456"/>
                    <a:gd name="T28" fmla="*/ 273 w 423"/>
                    <a:gd name="T29" fmla="*/ 0 h 1456"/>
                    <a:gd name="T30" fmla="*/ 423 w 423"/>
                    <a:gd name="T31" fmla="*/ 0 h 14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23" h="1456">
                      <a:moveTo>
                        <a:pt x="423" y="0"/>
                      </a:moveTo>
                      <a:cubicBezTo>
                        <a:pt x="423" y="904"/>
                        <a:pt x="423" y="904"/>
                        <a:pt x="423" y="904"/>
                      </a:cubicBezTo>
                      <a:cubicBezTo>
                        <a:pt x="423" y="904"/>
                        <a:pt x="423" y="913"/>
                        <a:pt x="423" y="916"/>
                      </a:cubicBezTo>
                      <a:cubicBezTo>
                        <a:pt x="423" y="926"/>
                        <a:pt x="422" y="935"/>
                        <a:pt x="421" y="943"/>
                      </a:cubicBezTo>
                      <a:cubicBezTo>
                        <a:pt x="411" y="1040"/>
                        <a:pt x="381" y="1111"/>
                        <a:pt x="325" y="1206"/>
                      </a:cubicBezTo>
                      <a:cubicBezTo>
                        <a:pt x="236" y="1353"/>
                        <a:pt x="76" y="1456"/>
                        <a:pt x="76" y="1456"/>
                      </a:cubicBezTo>
                      <a:cubicBezTo>
                        <a:pt x="0" y="1336"/>
                        <a:pt x="0" y="1336"/>
                        <a:pt x="0" y="1336"/>
                      </a:cubicBezTo>
                      <a:cubicBezTo>
                        <a:pt x="0" y="1336"/>
                        <a:pt x="103" y="1281"/>
                        <a:pt x="185" y="1156"/>
                      </a:cubicBezTo>
                      <a:cubicBezTo>
                        <a:pt x="202" y="1130"/>
                        <a:pt x="218" y="1107"/>
                        <a:pt x="229" y="1084"/>
                      </a:cubicBezTo>
                      <a:cubicBezTo>
                        <a:pt x="240" y="1062"/>
                        <a:pt x="248" y="1044"/>
                        <a:pt x="254" y="1025"/>
                      </a:cubicBezTo>
                      <a:cubicBezTo>
                        <a:pt x="259" y="1011"/>
                        <a:pt x="263" y="998"/>
                        <a:pt x="265" y="987"/>
                      </a:cubicBezTo>
                      <a:cubicBezTo>
                        <a:pt x="270" y="970"/>
                        <a:pt x="271" y="957"/>
                        <a:pt x="272" y="941"/>
                      </a:cubicBezTo>
                      <a:cubicBezTo>
                        <a:pt x="273" y="936"/>
                        <a:pt x="273" y="913"/>
                        <a:pt x="273" y="913"/>
                      </a:cubicBezTo>
                      <a:cubicBezTo>
                        <a:pt x="273" y="909"/>
                        <a:pt x="273" y="909"/>
                        <a:pt x="273" y="909"/>
                      </a:cubicBezTo>
                      <a:cubicBezTo>
                        <a:pt x="273" y="0"/>
                        <a:pt x="273" y="0"/>
                        <a:pt x="273" y="0"/>
                      </a:cubicBezTo>
                      <a:lnTo>
                        <a:pt x="42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  <p:sp>
              <p:nvSpPr>
                <p:cNvPr id="95" name="Freeform 61"/>
                <p:cNvSpPr>
                  <a:spLocks/>
                </p:cNvSpPr>
                <p:nvPr/>
              </p:nvSpPr>
              <p:spPr bwMode="auto">
                <a:xfrm>
                  <a:off x="6205096" y="2563082"/>
                  <a:ext cx="126924" cy="513338"/>
                </a:xfrm>
                <a:custGeom>
                  <a:avLst/>
                  <a:gdLst>
                    <a:gd name="T0" fmla="*/ 311 w 311"/>
                    <a:gd name="T1" fmla="*/ 0 h 1262"/>
                    <a:gd name="T2" fmla="*/ 311 w 311"/>
                    <a:gd name="T3" fmla="*/ 913 h 1262"/>
                    <a:gd name="T4" fmla="*/ 311 w 311"/>
                    <a:gd name="T5" fmla="*/ 920 h 1262"/>
                    <a:gd name="T6" fmla="*/ 309 w 311"/>
                    <a:gd name="T7" fmla="*/ 937 h 1262"/>
                    <a:gd name="T8" fmla="*/ 308 w 311"/>
                    <a:gd name="T9" fmla="*/ 946 h 1262"/>
                    <a:gd name="T10" fmla="*/ 295 w 311"/>
                    <a:gd name="T11" fmla="*/ 992 h 1262"/>
                    <a:gd name="T12" fmla="*/ 241 w 311"/>
                    <a:gd name="T13" fmla="*/ 1102 h 1262"/>
                    <a:gd name="T14" fmla="*/ 75 w 311"/>
                    <a:gd name="T15" fmla="*/ 1262 h 1262"/>
                    <a:gd name="T16" fmla="*/ 0 w 311"/>
                    <a:gd name="T17" fmla="*/ 1144 h 1262"/>
                    <a:gd name="T18" fmla="*/ 55 w 311"/>
                    <a:gd name="T19" fmla="*/ 1101 h 1262"/>
                    <a:gd name="T20" fmla="*/ 120 w 311"/>
                    <a:gd name="T21" fmla="*/ 1026 h 1262"/>
                    <a:gd name="T22" fmla="*/ 159 w 311"/>
                    <a:gd name="T23" fmla="*/ 940 h 1262"/>
                    <a:gd name="T24" fmla="*/ 166 w 311"/>
                    <a:gd name="T25" fmla="*/ 894 h 1262"/>
                    <a:gd name="T26" fmla="*/ 166 w 311"/>
                    <a:gd name="T27" fmla="*/ 881 h 1262"/>
                    <a:gd name="T28" fmla="*/ 166 w 311"/>
                    <a:gd name="T29" fmla="*/ 0 h 1262"/>
                    <a:gd name="T30" fmla="*/ 311 w 311"/>
                    <a:gd name="T31" fmla="*/ 0 h 1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11" h="1262">
                      <a:moveTo>
                        <a:pt x="311" y="0"/>
                      </a:moveTo>
                      <a:cubicBezTo>
                        <a:pt x="311" y="913"/>
                        <a:pt x="311" y="913"/>
                        <a:pt x="311" y="913"/>
                      </a:cubicBezTo>
                      <a:cubicBezTo>
                        <a:pt x="311" y="913"/>
                        <a:pt x="311" y="917"/>
                        <a:pt x="311" y="920"/>
                      </a:cubicBezTo>
                      <a:cubicBezTo>
                        <a:pt x="310" y="925"/>
                        <a:pt x="310" y="932"/>
                        <a:pt x="309" y="937"/>
                      </a:cubicBezTo>
                      <a:cubicBezTo>
                        <a:pt x="309" y="940"/>
                        <a:pt x="308" y="944"/>
                        <a:pt x="308" y="946"/>
                      </a:cubicBezTo>
                      <a:cubicBezTo>
                        <a:pt x="305" y="961"/>
                        <a:pt x="302" y="973"/>
                        <a:pt x="295" y="992"/>
                      </a:cubicBezTo>
                      <a:cubicBezTo>
                        <a:pt x="285" y="1023"/>
                        <a:pt x="267" y="1060"/>
                        <a:pt x="241" y="1102"/>
                      </a:cubicBezTo>
                      <a:cubicBezTo>
                        <a:pt x="173" y="1212"/>
                        <a:pt x="75" y="1262"/>
                        <a:pt x="75" y="1262"/>
                      </a:cubicBezTo>
                      <a:cubicBezTo>
                        <a:pt x="0" y="1144"/>
                        <a:pt x="0" y="1144"/>
                        <a:pt x="0" y="1144"/>
                      </a:cubicBezTo>
                      <a:cubicBezTo>
                        <a:pt x="0" y="1144"/>
                        <a:pt x="25" y="1130"/>
                        <a:pt x="55" y="1101"/>
                      </a:cubicBezTo>
                      <a:cubicBezTo>
                        <a:pt x="75" y="1082"/>
                        <a:pt x="99" y="1056"/>
                        <a:pt x="120" y="1026"/>
                      </a:cubicBezTo>
                      <a:cubicBezTo>
                        <a:pt x="140" y="995"/>
                        <a:pt x="152" y="963"/>
                        <a:pt x="159" y="940"/>
                      </a:cubicBezTo>
                      <a:cubicBezTo>
                        <a:pt x="165" y="920"/>
                        <a:pt x="166" y="904"/>
                        <a:pt x="166" y="894"/>
                      </a:cubicBezTo>
                      <a:cubicBezTo>
                        <a:pt x="167" y="885"/>
                        <a:pt x="166" y="881"/>
                        <a:pt x="166" y="881"/>
                      </a:cubicBezTo>
                      <a:cubicBezTo>
                        <a:pt x="166" y="0"/>
                        <a:pt x="166" y="0"/>
                        <a:pt x="166" y="0"/>
                      </a:cubicBezTo>
                      <a:lnTo>
                        <a:pt x="3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</p:grpSp>
        <p:grpSp>
          <p:nvGrpSpPr>
            <p:cNvPr id="64" name="群組 63"/>
            <p:cNvGrpSpPr/>
            <p:nvPr/>
          </p:nvGrpSpPr>
          <p:grpSpPr>
            <a:xfrm>
              <a:off x="1118786" y="3442417"/>
              <a:ext cx="9962297" cy="718433"/>
              <a:chOff x="1118786" y="3442417"/>
              <a:chExt cx="9962297" cy="718433"/>
            </a:xfrm>
            <a:solidFill>
              <a:srgbClr val="996600"/>
            </a:solidFill>
          </p:grpSpPr>
          <p:grpSp>
            <p:nvGrpSpPr>
              <p:cNvPr id="3" name="群組 2"/>
              <p:cNvGrpSpPr/>
              <p:nvPr/>
            </p:nvGrpSpPr>
            <p:grpSpPr>
              <a:xfrm>
                <a:off x="1118786" y="3862202"/>
                <a:ext cx="9962297" cy="298648"/>
                <a:chOff x="1118786" y="3862202"/>
                <a:chExt cx="9962297" cy="298648"/>
              </a:xfrm>
              <a:grpFill/>
            </p:grpSpPr>
            <p:sp>
              <p:nvSpPr>
                <p:cNvPr id="5" name="手繪多邊形 4"/>
                <p:cNvSpPr/>
                <p:nvPr/>
              </p:nvSpPr>
              <p:spPr>
                <a:xfrm>
                  <a:off x="2349914" y="3862202"/>
                  <a:ext cx="234727" cy="29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986" h="273659">
                      <a:moveTo>
                        <a:pt x="0" y="0"/>
                      </a:moveTo>
                      <a:lnTo>
                        <a:pt x="188690" y="197661"/>
                      </a:lnTo>
                      <a:lnTo>
                        <a:pt x="188690" y="12001"/>
                      </a:lnTo>
                      <a:lnTo>
                        <a:pt x="219986" y="12001"/>
                      </a:lnTo>
                      <a:lnTo>
                        <a:pt x="219986" y="273659"/>
                      </a:lnTo>
                      <a:lnTo>
                        <a:pt x="31295" y="75999"/>
                      </a:lnTo>
                      <a:lnTo>
                        <a:pt x="31295" y="263324"/>
                      </a:lnTo>
                      <a:lnTo>
                        <a:pt x="0" y="263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6" name="手繪多邊形 5"/>
                <p:cNvSpPr/>
                <p:nvPr/>
              </p:nvSpPr>
              <p:spPr>
                <a:xfrm>
                  <a:off x="3478037" y="3862202"/>
                  <a:ext cx="234727" cy="29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986" h="273659">
                      <a:moveTo>
                        <a:pt x="0" y="0"/>
                      </a:moveTo>
                      <a:lnTo>
                        <a:pt x="188690" y="197661"/>
                      </a:lnTo>
                      <a:lnTo>
                        <a:pt x="188690" y="12001"/>
                      </a:lnTo>
                      <a:lnTo>
                        <a:pt x="219986" y="12001"/>
                      </a:lnTo>
                      <a:lnTo>
                        <a:pt x="219986" y="273659"/>
                      </a:lnTo>
                      <a:lnTo>
                        <a:pt x="31295" y="75999"/>
                      </a:lnTo>
                      <a:lnTo>
                        <a:pt x="31295" y="263324"/>
                      </a:lnTo>
                      <a:lnTo>
                        <a:pt x="0" y="263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7" name="手繪多邊形 6"/>
                <p:cNvSpPr/>
                <p:nvPr/>
              </p:nvSpPr>
              <p:spPr>
                <a:xfrm>
                  <a:off x="4331751" y="3862202"/>
                  <a:ext cx="234727" cy="29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986" h="273659">
                      <a:moveTo>
                        <a:pt x="0" y="0"/>
                      </a:moveTo>
                      <a:lnTo>
                        <a:pt x="188690" y="197661"/>
                      </a:lnTo>
                      <a:lnTo>
                        <a:pt x="188690" y="12001"/>
                      </a:lnTo>
                      <a:lnTo>
                        <a:pt x="219986" y="12001"/>
                      </a:lnTo>
                      <a:lnTo>
                        <a:pt x="219986" y="273659"/>
                      </a:lnTo>
                      <a:lnTo>
                        <a:pt x="31295" y="75999"/>
                      </a:lnTo>
                      <a:lnTo>
                        <a:pt x="31295" y="263324"/>
                      </a:lnTo>
                      <a:lnTo>
                        <a:pt x="0" y="263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8" name="手繪多邊形 7"/>
                <p:cNvSpPr/>
                <p:nvPr/>
              </p:nvSpPr>
              <p:spPr>
                <a:xfrm>
                  <a:off x="7228282" y="3862202"/>
                  <a:ext cx="234727" cy="29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986" h="273659">
                      <a:moveTo>
                        <a:pt x="0" y="0"/>
                      </a:moveTo>
                      <a:lnTo>
                        <a:pt x="188691" y="197661"/>
                      </a:lnTo>
                      <a:lnTo>
                        <a:pt x="188691" y="12001"/>
                      </a:lnTo>
                      <a:lnTo>
                        <a:pt x="219986" y="12001"/>
                      </a:lnTo>
                      <a:lnTo>
                        <a:pt x="219986" y="273659"/>
                      </a:lnTo>
                      <a:lnTo>
                        <a:pt x="31296" y="75999"/>
                      </a:lnTo>
                      <a:lnTo>
                        <a:pt x="31296" y="263324"/>
                      </a:lnTo>
                      <a:lnTo>
                        <a:pt x="0" y="263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9" name="手繪多邊形 8"/>
                <p:cNvSpPr/>
                <p:nvPr/>
              </p:nvSpPr>
              <p:spPr>
                <a:xfrm>
                  <a:off x="8234448" y="3862202"/>
                  <a:ext cx="234726" cy="29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985" h="273659">
                      <a:moveTo>
                        <a:pt x="0" y="0"/>
                      </a:moveTo>
                      <a:lnTo>
                        <a:pt x="188690" y="197661"/>
                      </a:lnTo>
                      <a:lnTo>
                        <a:pt x="188690" y="12001"/>
                      </a:lnTo>
                      <a:lnTo>
                        <a:pt x="219985" y="12001"/>
                      </a:lnTo>
                      <a:lnTo>
                        <a:pt x="219985" y="273659"/>
                      </a:lnTo>
                      <a:lnTo>
                        <a:pt x="31295" y="75999"/>
                      </a:lnTo>
                      <a:lnTo>
                        <a:pt x="31295" y="263324"/>
                      </a:lnTo>
                      <a:lnTo>
                        <a:pt x="0" y="263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0" name="手繪多邊形 9"/>
                <p:cNvSpPr/>
                <p:nvPr/>
              </p:nvSpPr>
              <p:spPr>
                <a:xfrm>
                  <a:off x="9647140" y="3862202"/>
                  <a:ext cx="234727" cy="295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9986" h="273659">
                      <a:moveTo>
                        <a:pt x="0" y="0"/>
                      </a:moveTo>
                      <a:lnTo>
                        <a:pt x="188691" y="197661"/>
                      </a:lnTo>
                      <a:lnTo>
                        <a:pt x="188691" y="12001"/>
                      </a:lnTo>
                      <a:lnTo>
                        <a:pt x="219986" y="12001"/>
                      </a:lnTo>
                      <a:lnTo>
                        <a:pt x="219986" y="273659"/>
                      </a:lnTo>
                      <a:lnTo>
                        <a:pt x="31296" y="75999"/>
                      </a:lnTo>
                      <a:lnTo>
                        <a:pt x="31296" y="263324"/>
                      </a:lnTo>
                      <a:lnTo>
                        <a:pt x="0" y="26332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1" name="手繪多邊形 10"/>
                <p:cNvSpPr/>
                <p:nvPr/>
              </p:nvSpPr>
              <p:spPr>
                <a:xfrm>
                  <a:off x="7955110" y="3863641"/>
                  <a:ext cx="256071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39989" h="261991">
                      <a:moveTo>
                        <a:pt x="119995" y="0"/>
                      </a:moveTo>
                      <a:lnTo>
                        <a:pt x="239989" y="261991"/>
                      </a:lnTo>
                      <a:lnTo>
                        <a:pt x="206325" y="261991"/>
                      </a:lnTo>
                      <a:lnTo>
                        <a:pt x="177659" y="198984"/>
                      </a:lnTo>
                      <a:lnTo>
                        <a:pt x="62331" y="198984"/>
                      </a:lnTo>
                      <a:lnTo>
                        <a:pt x="33665" y="261991"/>
                      </a:lnTo>
                      <a:lnTo>
                        <a:pt x="0" y="261991"/>
                      </a:lnTo>
                      <a:lnTo>
                        <a:pt x="119995" y="0"/>
                      </a:lnTo>
                      <a:close/>
                      <a:moveTo>
                        <a:pt x="119995" y="68676"/>
                      </a:moveTo>
                      <a:lnTo>
                        <a:pt x="75330" y="170355"/>
                      </a:lnTo>
                      <a:lnTo>
                        <a:pt x="164660" y="170355"/>
                      </a:lnTo>
                      <a:lnTo>
                        <a:pt x="119995" y="686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2" name="手繪多邊形 11"/>
                <p:cNvSpPr/>
                <p:nvPr/>
              </p:nvSpPr>
              <p:spPr>
                <a:xfrm>
                  <a:off x="2039528" y="3869398"/>
                  <a:ext cx="280970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3325" h="261991">
                      <a:moveTo>
                        <a:pt x="131663" y="0"/>
                      </a:moveTo>
                      <a:cubicBezTo>
                        <a:pt x="155963" y="284"/>
                        <a:pt x="178011" y="6269"/>
                        <a:pt x="197809" y="17957"/>
                      </a:cubicBezTo>
                      <a:cubicBezTo>
                        <a:pt x="217606" y="29645"/>
                        <a:pt x="233401" y="45334"/>
                        <a:pt x="245196" y="65024"/>
                      </a:cubicBezTo>
                      <a:cubicBezTo>
                        <a:pt x="256990" y="84715"/>
                        <a:pt x="263033" y="106705"/>
                        <a:pt x="263325" y="130997"/>
                      </a:cubicBezTo>
                      <a:cubicBezTo>
                        <a:pt x="263046" y="156128"/>
                        <a:pt x="257052" y="178513"/>
                        <a:pt x="245344" y="198154"/>
                      </a:cubicBezTo>
                      <a:cubicBezTo>
                        <a:pt x="233636" y="217795"/>
                        <a:pt x="217890" y="233286"/>
                        <a:pt x="198105" y="244628"/>
                      </a:cubicBezTo>
                      <a:cubicBezTo>
                        <a:pt x="178320" y="255969"/>
                        <a:pt x="156173" y="261757"/>
                        <a:pt x="131663" y="261991"/>
                      </a:cubicBezTo>
                      <a:cubicBezTo>
                        <a:pt x="107153" y="261757"/>
                        <a:pt x="85006" y="255969"/>
                        <a:pt x="65221" y="244628"/>
                      </a:cubicBezTo>
                      <a:cubicBezTo>
                        <a:pt x="45436" y="233286"/>
                        <a:pt x="29690" y="217795"/>
                        <a:pt x="17982" y="198154"/>
                      </a:cubicBezTo>
                      <a:cubicBezTo>
                        <a:pt x="6273" y="178513"/>
                        <a:pt x="280" y="156128"/>
                        <a:pt x="0" y="130997"/>
                      </a:cubicBezTo>
                      <a:cubicBezTo>
                        <a:pt x="292" y="106705"/>
                        <a:pt x="6335" y="84715"/>
                        <a:pt x="18130" y="65024"/>
                      </a:cubicBezTo>
                      <a:cubicBezTo>
                        <a:pt x="29924" y="45334"/>
                        <a:pt x="45720" y="29645"/>
                        <a:pt x="65517" y="17957"/>
                      </a:cubicBezTo>
                      <a:cubicBezTo>
                        <a:pt x="85315" y="6269"/>
                        <a:pt x="107363" y="284"/>
                        <a:pt x="131663" y="0"/>
                      </a:cubicBezTo>
                      <a:close/>
                      <a:moveTo>
                        <a:pt x="131663" y="29296"/>
                      </a:moveTo>
                      <a:cubicBezTo>
                        <a:pt x="111844" y="29526"/>
                        <a:pt x="94426" y="34215"/>
                        <a:pt x="79411" y="43362"/>
                      </a:cubicBezTo>
                      <a:cubicBezTo>
                        <a:pt x="64395" y="52509"/>
                        <a:pt x="52659" y="64732"/>
                        <a:pt x="44202" y="80029"/>
                      </a:cubicBezTo>
                      <a:cubicBezTo>
                        <a:pt x="35744" y="95326"/>
                        <a:pt x="31442" y="112316"/>
                        <a:pt x="31296" y="130997"/>
                      </a:cubicBezTo>
                      <a:cubicBezTo>
                        <a:pt x="31528" y="150307"/>
                        <a:pt x="36176" y="167593"/>
                        <a:pt x="45239" y="182853"/>
                      </a:cubicBezTo>
                      <a:cubicBezTo>
                        <a:pt x="54302" y="198113"/>
                        <a:pt x="66384" y="210187"/>
                        <a:pt x="81486" y="219074"/>
                      </a:cubicBezTo>
                      <a:cubicBezTo>
                        <a:pt x="96587" y="227962"/>
                        <a:pt x="113313" y="232503"/>
                        <a:pt x="131663" y="232696"/>
                      </a:cubicBezTo>
                      <a:cubicBezTo>
                        <a:pt x="150013" y="232503"/>
                        <a:pt x="166739" y="227962"/>
                        <a:pt x="181840" y="219074"/>
                      </a:cubicBezTo>
                      <a:cubicBezTo>
                        <a:pt x="196942" y="210187"/>
                        <a:pt x="209024" y="198113"/>
                        <a:pt x="218087" y="182853"/>
                      </a:cubicBezTo>
                      <a:cubicBezTo>
                        <a:pt x="227149" y="167593"/>
                        <a:pt x="231797" y="150307"/>
                        <a:pt x="232029" y="130997"/>
                      </a:cubicBezTo>
                      <a:cubicBezTo>
                        <a:pt x="231883" y="112316"/>
                        <a:pt x="227581" y="95326"/>
                        <a:pt x="219124" y="80029"/>
                      </a:cubicBezTo>
                      <a:cubicBezTo>
                        <a:pt x="210666" y="64732"/>
                        <a:pt x="198930" y="52509"/>
                        <a:pt x="183915" y="43362"/>
                      </a:cubicBezTo>
                      <a:cubicBezTo>
                        <a:pt x="168900" y="34215"/>
                        <a:pt x="151483" y="29526"/>
                        <a:pt x="131663" y="292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3" name="手繪多邊形 12"/>
                <p:cNvSpPr/>
                <p:nvPr/>
              </p:nvSpPr>
              <p:spPr>
                <a:xfrm>
                  <a:off x="2609383" y="3869398"/>
                  <a:ext cx="262473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989" h="261991">
                      <a:moveTo>
                        <a:pt x="130331" y="0"/>
                      </a:moveTo>
                      <a:cubicBezTo>
                        <a:pt x="150123" y="90"/>
                        <a:pt x="168976" y="4322"/>
                        <a:pt x="186889" y="12696"/>
                      </a:cubicBezTo>
                      <a:cubicBezTo>
                        <a:pt x="204802" y="21071"/>
                        <a:pt x="220062" y="33052"/>
                        <a:pt x="232670" y="48640"/>
                      </a:cubicBezTo>
                      <a:lnTo>
                        <a:pt x="210692" y="69651"/>
                      </a:lnTo>
                      <a:cubicBezTo>
                        <a:pt x="201439" y="57144"/>
                        <a:pt x="189852" y="47222"/>
                        <a:pt x="175930" y="39885"/>
                      </a:cubicBezTo>
                      <a:cubicBezTo>
                        <a:pt x="162008" y="32548"/>
                        <a:pt x="147253" y="28796"/>
                        <a:pt x="131664" y="28629"/>
                      </a:cubicBezTo>
                      <a:cubicBezTo>
                        <a:pt x="112684" y="28845"/>
                        <a:pt x="95662" y="33490"/>
                        <a:pt x="80597" y="42562"/>
                      </a:cubicBezTo>
                      <a:cubicBezTo>
                        <a:pt x="65532" y="51635"/>
                        <a:pt x="53598" y="63839"/>
                        <a:pt x="44794" y="79174"/>
                      </a:cubicBezTo>
                      <a:cubicBezTo>
                        <a:pt x="35991" y="94509"/>
                        <a:pt x="31491" y="111679"/>
                        <a:pt x="31296" y="130682"/>
                      </a:cubicBezTo>
                      <a:cubicBezTo>
                        <a:pt x="31495" y="148524"/>
                        <a:pt x="35912" y="165197"/>
                        <a:pt x="44547" y="180701"/>
                      </a:cubicBezTo>
                      <a:cubicBezTo>
                        <a:pt x="53182" y="196206"/>
                        <a:pt x="64836" y="208786"/>
                        <a:pt x="79510" y="218441"/>
                      </a:cubicBezTo>
                      <a:cubicBezTo>
                        <a:pt x="94184" y="228096"/>
                        <a:pt x="110680" y="233070"/>
                        <a:pt x="128997" y="233363"/>
                      </a:cubicBezTo>
                      <a:cubicBezTo>
                        <a:pt x="142271" y="233200"/>
                        <a:pt x="155070" y="229782"/>
                        <a:pt x="167393" y="223109"/>
                      </a:cubicBezTo>
                      <a:cubicBezTo>
                        <a:pt x="179716" y="216436"/>
                        <a:pt x="189947" y="207483"/>
                        <a:pt x="198083" y="196251"/>
                      </a:cubicBezTo>
                      <a:cubicBezTo>
                        <a:pt x="206220" y="185019"/>
                        <a:pt x="210645" y="172484"/>
                        <a:pt x="211360" y="158645"/>
                      </a:cubicBezTo>
                      <a:lnTo>
                        <a:pt x="146336" y="158645"/>
                      </a:lnTo>
                      <a:lnTo>
                        <a:pt x="146336" y="130017"/>
                      </a:lnTo>
                      <a:lnTo>
                        <a:pt x="245989" y="130017"/>
                      </a:lnTo>
                      <a:lnTo>
                        <a:pt x="245989" y="140003"/>
                      </a:lnTo>
                      <a:cubicBezTo>
                        <a:pt x="245823" y="163234"/>
                        <a:pt x="240751" y="184000"/>
                        <a:pt x="230774" y="202301"/>
                      </a:cubicBezTo>
                      <a:cubicBezTo>
                        <a:pt x="220797" y="220601"/>
                        <a:pt x="206911" y="235068"/>
                        <a:pt x="189117" y="245700"/>
                      </a:cubicBezTo>
                      <a:cubicBezTo>
                        <a:pt x="171322" y="256333"/>
                        <a:pt x="150615" y="261763"/>
                        <a:pt x="126996" y="261991"/>
                      </a:cubicBezTo>
                      <a:cubicBezTo>
                        <a:pt x="103278" y="261673"/>
                        <a:pt x="81880" y="255571"/>
                        <a:pt x="62801" y="243687"/>
                      </a:cubicBezTo>
                      <a:cubicBezTo>
                        <a:pt x="43722" y="231803"/>
                        <a:pt x="28551" y="216049"/>
                        <a:pt x="17290" y="196425"/>
                      </a:cubicBezTo>
                      <a:cubicBezTo>
                        <a:pt x="6028" y="176801"/>
                        <a:pt x="265" y="155220"/>
                        <a:pt x="0" y="131681"/>
                      </a:cubicBezTo>
                      <a:cubicBezTo>
                        <a:pt x="269" y="107272"/>
                        <a:pt x="6172" y="85171"/>
                        <a:pt x="17710" y="65378"/>
                      </a:cubicBezTo>
                      <a:cubicBezTo>
                        <a:pt x="29247" y="45584"/>
                        <a:pt x="44804" y="29811"/>
                        <a:pt x="64382" y="18058"/>
                      </a:cubicBezTo>
                      <a:cubicBezTo>
                        <a:pt x="83959" y="6305"/>
                        <a:pt x="105942" y="286"/>
                        <a:pt x="1303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4" name="手繪多邊形 13"/>
                <p:cNvSpPr/>
                <p:nvPr/>
              </p:nvSpPr>
              <p:spPr>
                <a:xfrm>
                  <a:off x="3167651" y="3869398"/>
                  <a:ext cx="280970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3325" h="261991">
                      <a:moveTo>
                        <a:pt x="131663" y="0"/>
                      </a:moveTo>
                      <a:cubicBezTo>
                        <a:pt x="155963" y="284"/>
                        <a:pt x="178011" y="6269"/>
                        <a:pt x="197808" y="17957"/>
                      </a:cubicBezTo>
                      <a:cubicBezTo>
                        <a:pt x="217606" y="29645"/>
                        <a:pt x="233401" y="45334"/>
                        <a:pt x="245196" y="65024"/>
                      </a:cubicBezTo>
                      <a:cubicBezTo>
                        <a:pt x="256990" y="84715"/>
                        <a:pt x="263033" y="106705"/>
                        <a:pt x="263325" y="130997"/>
                      </a:cubicBezTo>
                      <a:cubicBezTo>
                        <a:pt x="263046" y="156128"/>
                        <a:pt x="257052" y="178513"/>
                        <a:pt x="245344" y="198154"/>
                      </a:cubicBezTo>
                      <a:cubicBezTo>
                        <a:pt x="233636" y="217795"/>
                        <a:pt x="217890" y="233286"/>
                        <a:pt x="198105" y="244628"/>
                      </a:cubicBezTo>
                      <a:cubicBezTo>
                        <a:pt x="178320" y="255969"/>
                        <a:pt x="156173" y="261757"/>
                        <a:pt x="131663" y="261991"/>
                      </a:cubicBezTo>
                      <a:cubicBezTo>
                        <a:pt x="107153" y="261757"/>
                        <a:pt x="85006" y="255969"/>
                        <a:pt x="65221" y="244628"/>
                      </a:cubicBezTo>
                      <a:cubicBezTo>
                        <a:pt x="45436" y="233286"/>
                        <a:pt x="29690" y="217795"/>
                        <a:pt x="17981" y="198154"/>
                      </a:cubicBezTo>
                      <a:cubicBezTo>
                        <a:pt x="6273" y="178513"/>
                        <a:pt x="280" y="156128"/>
                        <a:pt x="0" y="130997"/>
                      </a:cubicBezTo>
                      <a:cubicBezTo>
                        <a:pt x="292" y="106705"/>
                        <a:pt x="6335" y="84715"/>
                        <a:pt x="18130" y="65024"/>
                      </a:cubicBezTo>
                      <a:cubicBezTo>
                        <a:pt x="29924" y="45334"/>
                        <a:pt x="45720" y="29645"/>
                        <a:pt x="65518" y="17957"/>
                      </a:cubicBezTo>
                      <a:cubicBezTo>
                        <a:pt x="85315" y="6269"/>
                        <a:pt x="107363" y="284"/>
                        <a:pt x="131663" y="0"/>
                      </a:cubicBezTo>
                      <a:close/>
                      <a:moveTo>
                        <a:pt x="131663" y="29296"/>
                      </a:moveTo>
                      <a:cubicBezTo>
                        <a:pt x="111844" y="29526"/>
                        <a:pt x="94426" y="34215"/>
                        <a:pt x="79411" y="43362"/>
                      </a:cubicBezTo>
                      <a:cubicBezTo>
                        <a:pt x="64396" y="52509"/>
                        <a:pt x="52659" y="64732"/>
                        <a:pt x="44202" y="80029"/>
                      </a:cubicBezTo>
                      <a:cubicBezTo>
                        <a:pt x="35744" y="95326"/>
                        <a:pt x="31442" y="112316"/>
                        <a:pt x="31296" y="130997"/>
                      </a:cubicBezTo>
                      <a:cubicBezTo>
                        <a:pt x="31528" y="150307"/>
                        <a:pt x="36176" y="167593"/>
                        <a:pt x="45239" y="182853"/>
                      </a:cubicBezTo>
                      <a:cubicBezTo>
                        <a:pt x="54302" y="198113"/>
                        <a:pt x="66384" y="210187"/>
                        <a:pt x="81486" y="219074"/>
                      </a:cubicBezTo>
                      <a:cubicBezTo>
                        <a:pt x="96587" y="227962"/>
                        <a:pt x="113313" y="232503"/>
                        <a:pt x="131663" y="232696"/>
                      </a:cubicBezTo>
                      <a:cubicBezTo>
                        <a:pt x="150013" y="232503"/>
                        <a:pt x="166739" y="227962"/>
                        <a:pt x="181840" y="219074"/>
                      </a:cubicBezTo>
                      <a:cubicBezTo>
                        <a:pt x="196942" y="210187"/>
                        <a:pt x="209024" y="198113"/>
                        <a:pt x="218087" y="182853"/>
                      </a:cubicBezTo>
                      <a:cubicBezTo>
                        <a:pt x="227149" y="167593"/>
                        <a:pt x="231797" y="150307"/>
                        <a:pt x="232029" y="130997"/>
                      </a:cubicBezTo>
                      <a:cubicBezTo>
                        <a:pt x="231883" y="112316"/>
                        <a:pt x="227581" y="95326"/>
                        <a:pt x="219124" y="80029"/>
                      </a:cubicBezTo>
                      <a:cubicBezTo>
                        <a:pt x="210666" y="64732"/>
                        <a:pt x="198930" y="52509"/>
                        <a:pt x="183915" y="43362"/>
                      </a:cubicBezTo>
                      <a:cubicBezTo>
                        <a:pt x="168900" y="34215"/>
                        <a:pt x="151483" y="29526"/>
                        <a:pt x="131663" y="292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5" name="手繪多邊形 14"/>
                <p:cNvSpPr/>
                <p:nvPr/>
              </p:nvSpPr>
              <p:spPr>
                <a:xfrm>
                  <a:off x="3737506" y="3869398"/>
                  <a:ext cx="262473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989" h="261991">
                      <a:moveTo>
                        <a:pt x="130331" y="0"/>
                      </a:moveTo>
                      <a:cubicBezTo>
                        <a:pt x="150123" y="90"/>
                        <a:pt x="168976" y="4322"/>
                        <a:pt x="186889" y="12696"/>
                      </a:cubicBezTo>
                      <a:cubicBezTo>
                        <a:pt x="204802" y="21071"/>
                        <a:pt x="220062" y="33052"/>
                        <a:pt x="232670" y="48640"/>
                      </a:cubicBezTo>
                      <a:lnTo>
                        <a:pt x="210692" y="69651"/>
                      </a:lnTo>
                      <a:cubicBezTo>
                        <a:pt x="201439" y="57144"/>
                        <a:pt x="189852" y="47222"/>
                        <a:pt x="175930" y="39885"/>
                      </a:cubicBezTo>
                      <a:cubicBezTo>
                        <a:pt x="162008" y="32548"/>
                        <a:pt x="147253" y="28796"/>
                        <a:pt x="131665" y="28629"/>
                      </a:cubicBezTo>
                      <a:cubicBezTo>
                        <a:pt x="112684" y="28845"/>
                        <a:pt x="95662" y="33490"/>
                        <a:pt x="80597" y="42562"/>
                      </a:cubicBezTo>
                      <a:cubicBezTo>
                        <a:pt x="65532" y="51635"/>
                        <a:pt x="53598" y="63839"/>
                        <a:pt x="44794" y="79174"/>
                      </a:cubicBezTo>
                      <a:cubicBezTo>
                        <a:pt x="35991" y="94509"/>
                        <a:pt x="31491" y="111679"/>
                        <a:pt x="31295" y="130682"/>
                      </a:cubicBezTo>
                      <a:cubicBezTo>
                        <a:pt x="31495" y="148524"/>
                        <a:pt x="35913" y="165197"/>
                        <a:pt x="44547" y="180701"/>
                      </a:cubicBezTo>
                      <a:cubicBezTo>
                        <a:pt x="53182" y="196206"/>
                        <a:pt x="64837" y="208786"/>
                        <a:pt x="79510" y="218441"/>
                      </a:cubicBezTo>
                      <a:cubicBezTo>
                        <a:pt x="94184" y="228096"/>
                        <a:pt x="110680" y="233070"/>
                        <a:pt x="128997" y="233363"/>
                      </a:cubicBezTo>
                      <a:cubicBezTo>
                        <a:pt x="142271" y="233200"/>
                        <a:pt x="155070" y="229782"/>
                        <a:pt x="167393" y="223109"/>
                      </a:cubicBezTo>
                      <a:cubicBezTo>
                        <a:pt x="179716" y="216436"/>
                        <a:pt x="189946" y="207483"/>
                        <a:pt x="198083" y="196251"/>
                      </a:cubicBezTo>
                      <a:cubicBezTo>
                        <a:pt x="206220" y="185019"/>
                        <a:pt x="210645" y="172484"/>
                        <a:pt x="211360" y="158645"/>
                      </a:cubicBezTo>
                      <a:lnTo>
                        <a:pt x="146336" y="158645"/>
                      </a:lnTo>
                      <a:lnTo>
                        <a:pt x="146336" y="130017"/>
                      </a:lnTo>
                      <a:lnTo>
                        <a:pt x="245989" y="130017"/>
                      </a:lnTo>
                      <a:lnTo>
                        <a:pt x="245989" y="140003"/>
                      </a:lnTo>
                      <a:cubicBezTo>
                        <a:pt x="245823" y="163234"/>
                        <a:pt x="240751" y="184000"/>
                        <a:pt x="230774" y="202301"/>
                      </a:cubicBezTo>
                      <a:cubicBezTo>
                        <a:pt x="220797" y="220601"/>
                        <a:pt x="206911" y="235068"/>
                        <a:pt x="189116" y="245700"/>
                      </a:cubicBezTo>
                      <a:cubicBezTo>
                        <a:pt x="171322" y="256333"/>
                        <a:pt x="150615" y="261763"/>
                        <a:pt x="126996" y="261991"/>
                      </a:cubicBezTo>
                      <a:cubicBezTo>
                        <a:pt x="103279" y="261673"/>
                        <a:pt x="81880" y="255571"/>
                        <a:pt x="62801" y="243687"/>
                      </a:cubicBezTo>
                      <a:cubicBezTo>
                        <a:pt x="43722" y="231803"/>
                        <a:pt x="28552" y="216049"/>
                        <a:pt x="17290" y="196425"/>
                      </a:cubicBezTo>
                      <a:cubicBezTo>
                        <a:pt x="6028" y="176801"/>
                        <a:pt x="265" y="155220"/>
                        <a:pt x="0" y="131681"/>
                      </a:cubicBezTo>
                      <a:cubicBezTo>
                        <a:pt x="269" y="107272"/>
                        <a:pt x="6172" y="85171"/>
                        <a:pt x="17710" y="65378"/>
                      </a:cubicBezTo>
                      <a:cubicBezTo>
                        <a:pt x="29247" y="45584"/>
                        <a:pt x="44805" y="29811"/>
                        <a:pt x="64382" y="18058"/>
                      </a:cubicBezTo>
                      <a:cubicBezTo>
                        <a:pt x="83959" y="6305"/>
                        <a:pt x="105942" y="286"/>
                        <a:pt x="1303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6" name="手繪多邊形 15"/>
                <p:cNvSpPr/>
                <p:nvPr/>
              </p:nvSpPr>
              <p:spPr>
                <a:xfrm>
                  <a:off x="5276071" y="3869398"/>
                  <a:ext cx="168564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978" h="261991">
                      <a:moveTo>
                        <a:pt x="85324" y="0"/>
                      </a:moveTo>
                      <a:cubicBezTo>
                        <a:pt x="99423" y="62"/>
                        <a:pt x="111996" y="3350"/>
                        <a:pt x="123044" y="9864"/>
                      </a:cubicBezTo>
                      <a:cubicBezTo>
                        <a:pt x="134092" y="16378"/>
                        <a:pt x="143072" y="25746"/>
                        <a:pt x="149988" y="37966"/>
                      </a:cubicBezTo>
                      <a:lnTo>
                        <a:pt x="125016" y="52971"/>
                      </a:lnTo>
                      <a:cubicBezTo>
                        <a:pt x="120436" y="45128"/>
                        <a:pt x="114919" y="39224"/>
                        <a:pt x="108463" y="35257"/>
                      </a:cubicBezTo>
                      <a:cubicBezTo>
                        <a:pt x="102008" y="31290"/>
                        <a:pt x="94072" y="29303"/>
                        <a:pt x="84656" y="29296"/>
                      </a:cubicBezTo>
                      <a:cubicBezTo>
                        <a:pt x="74150" y="29407"/>
                        <a:pt x="64644" y="32603"/>
                        <a:pt x="56139" y="38883"/>
                      </a:cubicBezTo>
                      <a:cubicBezTo>
                        <a:pt x="47634" y="45163"/>
                        <a:pt x="43131" y="53860"/>
                        <a:pt x="42630" y="64975"/>
                      </a:cubicBezTo>
                      <a:cubicBezTo>
                        <a:pt x="43110" y="74707"/>
                        <a:pt x="46987" y="82418"/>
                        <a:pt x="54262" y="88108"/>
                      </a:cubicBezTo>
                      <a:cubicBezTo>
                        <a:pt x="61538" y="93797"/>
                        <a:pt x="69335" y="98090"/>
                        <a:pt x="77652" y="100987"/>
                      </a:cubicBezTo>
                      <a:lnTo>
                        <a:pt x="95664" y="107989"/>
                      </a:lnTo>
                      <a:cubicBezTo>
                        <a:pt x="113870" y="114644"/>
                        <a:pt x="128716" y="123758"/>
                        <a:pt x="140201" y="135331"/>
                      </a:cubicBezTo>
                      <a:cubicBezTo>
                        <a:pt x="151686" y="146904"/>
                        <a:pt x="157612" y="163021"/>
                        <a:pt x="157978" y="183680"/>
                      </a:cubicBezTo>
                      <a:cubicBezTo>
                        <a:pt x="157446" y="206929"/>
                        <a:pt x="149687" y="225691"/>
                        <a:pt x="134701" y="239966"/>
                      </a:cubicBezTo>
                      <a:cubicBezTo>
                        <a:pt x="119716" y="254242"/>
                        <a:pt x="100699" y="261584"/>
                        <a:pt x="77652" y="261991"/>
                      </a:cubicBezTo>
                      <a:cubicBezTo>
                        <a:pt x="56952" y="261584"/>
                        <a:pt x="39592" y="254909"/>
                        <a:pt x="25571" y="241967"/>
                      </a:cubicBezTo>
                      <a:cubicBezTo>
                        <a:pt x="11550" y="229025"/>
                        <a:pt x="3027" y="212264"/>
                        <a:pt x="0" y="191683"/>
                      </a:cubicBezTo>
                      <a:lnTo>
                        <a:pt x="31644" y="185014"/>
                      </a:lnTo>
                      <a:cubicBezTo>
                        <a:pt x="31838" y="199109"/>
                        <a:pt x="36532" y="210515"/>
                        <a:pt x="45726" y="219233"/>
                      </a:cubicBezTo>
                      <a:cubicBezTo>
                        <a:pt x="54920" y="227951"/>
                        <a:pt x="66452" y="232439"/>
                        <a:pt x="80321" y="232696"/>
                      </a:cubicBezTo>
                      <a:cubicBezTo>
                        <a:pt x="94072" y="232300"/>
                        <a:pt x="105176" y="227424"/>
                        <a:pt x="113633" y="218066"/>
                      </a:cubicBezTo>
                      <a:cubicBezTo>
                        <a:pt x="122089" y="208709"/>
                        <a:pt x="126439" y="197247"/>
                        <a:pt x="126682" y="183680"/>
                      </a:cubicBezTo>
                      <a:cubicBezTo>
                        <a:pt x="126231" y="170440"/>
                        <a:pt x="121715" y="160242"/>
                        <a:pt x="113133" y="153087"/>
                      </a:cubicBezTo>
                      <a:cubicBezTo>
                        <a:pt x="104551" y="145932"/>
                        <a:pt x="94614" y="140236"/>
                        <a:pt x="83323" y="135998"/>
                      </a:cubicBezTo>
                      <a:lnTo>
                        <a:pt x="65978" y="128662"/>
                      </a:lnTo>
                      <a:cubicBezTo>
                        <a:pt x="51156" y="122799"/>
                        <a:pt x="38465" y="115019"/>
                        <a:pt x="27904" y="105322"/>
                      </a:cubicBezTo>
                      <a:cubicBezTo>
                        <a:pt x="17342" y="95624"/>
                        <a:pt x="11819" y="82175"/>
                        <a:pt x="11334" y="64975"/>
                      </a:cubicBezTo>
                      <a:cubicBezTo>
                        <a:pt x="11544" y="51369"/>
                        <a:pt x="15121" y="39728"/>
                        <a:pt x="22067" y="30053"/>
                      </a:cubicBezTo>
                      <a:cubicBezTo>
                        <a:pt x="29013" y="20378"/>
                        <a:pt x="38072" y="12963"/>
                        <a:pt x="49242" y="7807"/>
                      </a:cubicBezTo>
                      <a:cubicBezTo>
                        <a:pt x="60413" y="2652"/>
                        <a:pt x="72440" y="49"/>
                        <a:pt x="853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7" name="手繪多邊形 16"/>
                <p:cNvSpPr/>
                <p:nvPr/>
              </p:nvSpPr>
              <p:spPr>
                <a:xfrm>
                  <a:off x="5972713" y="3869398"/>
                  <a:ext cx="280970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3325" h="261991">
                      <a:moveTo>
                        <a:pt x="131663" y="0"/>
                      </a:moveTo>
                      <a:cubicBezTo>
                        <a:pt x="155963" y="284"/>
                        <a:pt x="178011" y="6269"/>
                        <a:pt x="197808" y="17957"/>
                      </a:cubicBezTo>
                      <a:cubicBezTo>
                        <a:pt x="217605" y="29645"/>
                        <a:pt x="233402" y="45334"/>
                        <a:pt x="245196" y="65024"/>
                      </a:cubicBezTo>
                      <a:cubicBezTo>
                        <a:pt x="256990" y="84715"/>
                        <a:pt x="263033" y="106705"/>
                        <a:pt x="263325" y="130997"/>
                      </a:cubicBezTo>
                      <a:cubicBezTo>
                        <a:pt x="263045" y="156128"/>
                        <a:pt x="257052" y="178513"/>
                        <a:pt x="245344" y="198154"/>
                      </a:cubicBezTo>
                      <a:cubicBezTo>
                        <a:pt x="233636" y="217795"/>
                        <a:pt x="217890" y="233286"/>
                        <a:pt x="198105" y="244628"/>
                      </a:cubicBezTo>
                      <a:cubicBezTo>
                        <a:pt x="178320" y="255969"/>
                        <a:pt x="156173" y="261757"/>
                        <a:pt x="131663" y="261991"/>
                      </a:cubicBezTo>
                      <a:cubicBezTo>
                        <a:pt x="107153" y="261757"/>
                        <a:pt x="85006" y="255969"/>
                        <a:pt x="65221" y="244628"/>
                      </a:cubicBezTo>
                      <a:cubicBezTo>
                        <a:pt x="45437" y="233286"/>
                        <a:pt x="29690" y="217795"/>
                        <a:pt x="17981" y="198154"/>
                      </a:cubicBezTo>
                      <a:cubicBezTo>
                        <a:pt x="6274" y="178513"/>
                        <a:pt x="279" y="156128"/>
                        <a:pt x="0" y="130997"/>
                      </a:cubicBezTo>
                      <a:cubicBezTo>
                        <a:pt x="292" y="106705"/>
                        <a:pt x="6335" y="84715"/>
                        <a:pt x="18130" y="65024"/>
                      </a:cubicBezTo>
                      <a:cubicBezTo>
                        <a:pt x="29924" y="45334"/>
                        <a:pt x="45720" y="29645"/>
                        <a:pt x="65518" y="17957"/>
                      </a:cubicBezTo>
                      <a:cubicBezTo>
                        <a:pt x="85315" y="6269"/>
                        <a:pt x="107364" y="284"/>
                        <a:pt x="131663" y="0"/>
                      </a:cubicBezTo>
                      <a:close/>
                      <a:moveTo>
                        <a:pt x="131663" y="29296"/>
                      </a:moveTo>
                      <a:cubicBezTo>
                        <a:pt x="111844" y="29526"/>
                        <a:pt x="94427" y="34215"/>
                        <a:pt x="79411" y="43362"/>
                      </a:cubicBezTo>
                      <a:cubicBezTo>
                        <a:pt x="64396" y="52509"/>
                        <a:pt x="52659" y="64732"/>
                        <a:pt x="44202" y="80029"/>
                      </a:cubicBezTo>
                      <a:cubicBezTo>
                        <a:pt x="35744" y="95326"/>
                        <a:pt x="31442" y="112316"/>
                        <a:pt x="31296" y="130997"/>
                      </a:cubicBezTo>
                      <a:cubicBezTo>
                        <a:pt x="31529" y="150307"/>
                        <a:pt x="36176" y="167593"/>
                        <a:pt x="45239" y="182853"/>
                      </a:cubicBezTo>
                      <a:cubicBezTo>
                        <a:pt x="54302" y="198113"/>
                        <a:pt x="66384" y="210187"/>
                        <a:pt x="81486" y="219074"/>
                      </a:cubicBezTo>
                      <a:cubicBezTo>
                        <a:pt x="96588" y="227962"/>
                        <a:pt x="113314" y="232503"/>
                        <a:pt x="131663" y="232696"/>
                      </a:cubicBezTo>
                      <a:cubicBezTo>
                        <a:pt x="150013" y="232503"/>
                        <a:pt x="166739" y="227962"/>
                        <a:pt x="181840" y="219074"/>
                      </a:cubicBezTo>
                      <a:cubicBezTo>
                        <a:pt x="196942" y="210187"/>
                        <a:pt x="209024" y="198113"/>
                        <a:pt x="218087" y="182853"/>
                      </a:cubicBezTo>
                      <a:cubicBezTo>
                        <a:pt x="227149" y="167593"/>
                        <a:pt x="231797" y="150307"/>
                        <a:pt x="232029" y="130997"/>
                      </a:cubicBezTo>
                      <a:cubicBezTo>
                        <a:pt x="231883" y="112316"/>
                        <a:pt x="227581" y="95326"/>
                        <a:pt x="219124" y="80029"/>
                      </a:cubicBezTo>
                      <a:cubicBezTo>
                        <a:pt x="210667" y="64732"/>
                        <a:pt x="198930" y="52509"/>
                        <a:pt x="183915" y="43362"/>
                      </a:cubicBezTo>
                      <a:cubicBezTo>
                        <a:pt x="168900" y="34215"/>
                        <a:pt x="151483" y="29526"/>
                        <a:pt x="131663" y="292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8" name="手繪多邊形 17"/>
                <p:cNvSpPr/>
                <p:nvPr/>
              </p:nvSpPr>
              <p:spPr>
                <a:xfrm>
                  <a:off x="6526153" y="3869398"/>
                  <a:ext cx="168564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7978" h="261991">
                      <a:moveTo>
                        <a:pt x="85324" y="0"/>
                      </a:moveTo>
                      <a:cubicBezTo>
                        <a:pt x="99423" y="62"/>
                        <a:pt x="111996" y="3350"/>
                        <a:pt x="123044" y="9864"/>
                      </a:cubicBezTo>
                      <a:cubicBezTo>
                        <a:pt x="134091" y="16378"/>
                        <a:pt x="143073" y="25746"/>
                        <a:pt x="149988" y="37966"/>
                      </a:cubicBezTo>
                      <a:lnTo>
                        <a:pt x="125015" y="52971"/>
                      </a:lnTo>
                      <a:cubicBezTo>
                        <a:pt x="120436" y="45128"/>
                        <a:pt x="114919" y="39224"/>
                        <a:pt x="108463" y="35257"/>
                      </a:cubicBezTo>
                      <a:cubicBezTo>
                        <a:pt x="102008" y="31290"/>
                        <a:pt x="94072" y="29303"/>
                        <a:pt x="84657" y="29296"/>
                      </a:cubicBezTo>
                      <a:cubicBezTo>
                        <a:pt x="74150" y="29407"/>
                        <a:pt x="64644" y="32603"/>
                        <a:pt x="56139" y="38883"/>
                      </a:cubicBezTo>
                      <a:cubicBezTo>
                        <a:pt x="47634" y="45163"/>
                        <a:pt x="43131" y="53860"/>
                        <a:pt x="42631" y="64975"/>
                      </a:cubicBezTo>
                      <a:cubicBezTo>
                        <a:pt x="43110" y="74707"/>
                        <a:pt x="46987" y="82418"/>
                        <a:pt x="54263" y="88108"/>
                      </a:cubicBezTo>
                      <a:cubicBezTo>
                        <a:pt x="61538" y="93797"/>
                        <a:pt x="69335" y="98090"/>
                        <a:pt x="77652" y="100987"/>
                      </a:cubicBezTo>
                      <a:lnTo>
                        <a:pt x="95664" y="107989"/>
                      </a:lnTo>
                      <a:cubicBezTo>
                        <a:pt x="113870" y="114644"/>
                        <a:pt x="128716" y="123758"/>
                        <a:pt x="140201" y="135331"/>
                      </a:cubicBezTo>
                      <a:cubicBezTo>
                        <a:pt x="151686" y="146904"/>
                        <a:pt x="157611" y="163021"/>
                        <a:pt x="157978" y="183680"/>
                      </a:cubicBezTo>
                      <a:cubicBezTo>
                        <a:pt x="157446" y="206929"/>
                        <a:pt x="149686" y="225691"/>
                        <a:pt x="134701" y="239966"/>
                      </a:cubicBezTo>
                      <a:cubicBezTo>
                        <a:pt x="119715" y="254242"/>
                        <a:pt x="100699" y="261584"/>
                        <a:pt x="77652" y="261991"/>
                      </a:cubicBezTo>
                      <a:cubicBezTo>
                        <a:pt x="56952" y="261584"/>
                        <a:pt x="39591" y="254909"/>
                        <a:pt x="25571" y="241967"/>
                      </a:cubicBezTo>
                      <a:cubicBezTo>
                        <a:pt x="11550" y="229025"/>
                        <a:pt x="3027" y="212264"/>
                        <a:pt x="0" y="191683"/>
                      </a:cubicBezTo>
                      <a:lnTo>
                        <a:pt x="31644" y="185014"/>
                      </a:lnTo>
                      <a:cubicBezTo>
                        <a:pt x="31838" y="199109"/>
                        <a:pt x="36532" y="210515"/>
                        <a:pt x="45726" y="219233"/>
                      </a:cubicBezTo>
                      <a:cubicBezTo>
                        <a:pt x="54920" y="227951"/>
                        <a:pt x="66452" y="232439"/>
                        <a:pt x="80321" y="232696"/>
                      </a:cubicBezTo>
                      <a:cubicBezTo>
                        <a:pt x="94072" y="232300"/>
                        <a:pt x="105176" y="227424"/>
                        <a:pt x="113633" y="218066"/>
                      </a:cubicBezTo>
                      <a:cubicBezTo>
                        <a:pt x="122090" y="208709"/>
                        <a:pt x="126440" y="197247"/>
                        <a:pt x="126683" y="183680"/>
                      </a:cubicBezTo>
                      <a:cubicBezTo>
                        <a:pt x="126231" y="170440"/>
                        <a:pt x="121714" y="160242"/>
                        <a:pt x="113133" y="153087"/>
                      </a:cubicBezTo>
                      <a:cubicBezTo>
                        <a:pt x="104551" y="145932"/>
                        <a:pt x="94615" y="140236"/>
                        <a:pt x="83323" y="135998"/>
                      </a:cubicBezTo>
                      <a:lnTo>
                        <a:pt x="65979" y="128662"/>
                      </a:lnTo>
                      <a:cubicBezTo>
                        <a:pt x="51156" y="122799"/>
                        <a:pt x="38465" y="115019"/>
                        <a:pt x="27904" y="105322"/>
                      </a:cubicBezTo>
                      <a:cubicBezTo>
                        <a:pt x="17343" y="95624"/>
                        <a:pt x="11819" y="82175"/>
                        <a:pt x="11335" y="64975"/>
                      </a:cubicBezTo>
                      <a:cubicBezTo>
                        <a:pt x="11544" y="51369"/>
                        <a:pt x="15122" y="39728"/>
                        <a:pt x="22067" y="30053"/>
                      </a:cubicBezTo>
                      <a:cubicBezTo>
                        <a:pt x="29013" y="20378"/>
                        <a:pt x="38071" y="12963"/>
                        <a:pt x="49242" y="7807"/>
                      </a:cubicBezTo>
                      <a:cubicBezTo>
                        <a:pt x="60413" y="2652"/>
                        <a:pt x="72440" y="49"/>
                        <a:pt x="8532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19" name="手繪多邊形 18"/>
                <p:cNvSpPr/>
                <p:nvPr/>
              </p:nvSpPr>
              <p:spPr>
                <a:xfrm>
                  <a:off x="6718544" y="3869396"/>
                  <a:ext cx="210184" cy="282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984" h="261992">
                      <a:moveTo>
                        <a:pt x="133642" y="1"/>
                      </a:moveTo>
                      <a:cubicBezTo>
                        <a:pt x="144720" y="-19"/>
                        <a:pt x="155652" y="1354"/>
                        <a:pt x="166438" y="4121"/>
                      </a:cubicBezTo>
                      <a:cubicBezTo>
                        <a:pt x="177224" y="6888"/>
                        <a:pt x="187406" y="11174"/>
                        <a:pt x="196984" y="16979"/>
                      </a:cubicBezTo>
                      <a:lnTo>
                        <a:pt x="196984" y="53306"/>
                      </a:lnTo>
                      <a:cubicBezTo>
                        <a:pt x="187823" y="45275"/>
                        <a:pt x="177474" y="39162"/>
                        <a:pt x="165938" y="34966"/>
                      </a:cubicBezTo>
                      <a:cubicBezTo>
                        <a:pt x="154401" y="30770"/>
                        <a:pt x="142636" y="28658"/>
                        <a:pt x="130642" y="28630"/>
                      </a:cubicBezTo>
                      <a:cubicBezTo>
                        <a:pt x="111678" y="28867"/>
                        <a:pt x="94746" y="33617"/>
                        <a:pt x="79845" y="42882"/>
                      </a:cubicBezTo>
                      <a:cubicBezTo>
                        <a:pt x="64944" y="52146"/>
                        <a:pt x="53173" y="64504"/>
                        <a:pt x="44532" y="79956"/>
                      </a:cubicBezTo>
                      <a:cubicBezTo>
                        <a:pt x="35891" y="95408"/>
                        <a:pt x="31479" y="112533"/>
                        <a:pt x="31296" y="131331"/>
                      </a:cubicBezTo>
                      <a:cubicBezTo>
                        <a:pt x="31477" y="149911"/>
                        <a:pt x="35856" y="166879"/>
                        <a:pt x="44434" y="182236"/>
                      </a:cubicBezTo>
                      <a:cubicBezTo>
                        <a:pt x="53010" y="197593"/>
                        <a:pt x="64699" y="209893"/>
                        <a:pt x="79500" y="219137"/>
                      </a:cubicBezTo>
                      <a:cubicBezTo>
                        <a:pt x="94300" y="228381"/>
                        <a:pt x="111125" y="233123"/>
                        <a:pt x="129975" y="233364"/>
                      </a:cubicBezTo>
                      <a:cubicBezTo>
                        <a:pt x="142393" y="233322"/>
                        <a:pt x="154311" y="231071"/>
                        <a:pt x="165730" y="226612"/>
                      </a:cubicBezTo>
                      <a:cubicBezTo>
                        <a:pt x="177148" y="222152"/>
                        <a:pt x="187566" y="215733"/>
                        <a:pt x="196984" y="207355"/>
                      </a:cubicBezTo>
                      <a:lnTo>
                        <a:pt x="196984" y="244349"/>
                      </a:lnTo>
                      <a:cubicBezTo>
                        <a:pt x="187149" y="250036"/>
                        <a:pt x="176481" y="254391"/>
                        <a:pt x="164979" y="257415"/>
                      </a:cubicBezTo>
                      <a:cubicBezTo>
                        <a:pt x="153478" y="260439"/>
                        <a:pt x="142143" y="261965"/>
                        <a:pt x="130975" y="261992"/>
                      </a:cubicBezTo>
                      <a:cubicBezTo>
                        <a:pt x="106793" y="261738"/>
                        <a:pt x="84856" y="255917"/>
                        <a:pt x="65163" y="244530"/>
                      </a:cubicBezTo>
                      <a:cubicBezTo>
                        <a:pt x="45470" y="233143"/>
                        <a:pt x="29758" y="217717"/>
                        <a:pt x="18029" y="198254"/>
                      </a:cubicBezTo>
                      <a:cubicBezTo>
                        <a:pt x="6299" y="178790"/>
                        <a:pt x="290" y="156816"/>
                        <a:pt x="0" y="132331"/>
                      </a:cubicBezTo>
                      <a:cubicBezTo>
                        <a:pt x="280" y="107289"/>
                        <a:pt x="6346" y="84837"/>
                        <a:pt x="18202" y="64976"/>
                      </a:cubicBezTo>
                      <a:cubicBezTo>
                        <a:pt x="30057" y="45115"/>
                        <a:pt x="46023" y="29384"/>
                        <a:pt x="66101" y="17785"/>
                      </a:cubicBezTo>
                      <a:cubicBezTo>
                        <a:pt x="86179" y="6186"/>
                        <a:pt x="108693" y="258"/>
                        <a:pt x="1336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20" name="手繪多邊形 19"/>
                <p:cNvSpPr/>
                <p:nvPr/>
              </p:nvSpPr>
              <p:spPr>
                <a:xfrm>
                  <a:off x="7490952" y="3869396"/>
                  <a:ext cx="210184" cy="282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984" h="261992">
                      <a:moveTo>
                        <a:pt x="133642" y="1"/>
                      </a:moveTo>
                      <a:cubicBezTo>
                        <a:pt x="144720" y="-19"/>
                        <a:pt x="155651" y="1354"/>
                        <a:pt x="166438" y="4121"/>
                      </a:cubicBezTo>
                      <a:cubicBezTo>
                        <a:pt x="177224" y="6888"/>
                        <a:pt x="187406" y="11174"/>
                        <a:pt x="196984" y="16979"/>
                      </a:cubicBezTo>
                      <a:lnTo>
                        <a:pt x="196984" y="53306"/>
                      </a:lnTo>
                      <a:cubicBezTo>
                        <a:pt x="187822" y="45275"/>
                        <a:pt x="177474" y="39162"/>
                        <a:pt x="165938" y="34966"/>
                      </a:cubicBezTo>
                      <a:cubicBezTo>
                        <a:pt x="154401" y="30770"/>
                        <a:pt x="142636" y="28658"/>
                        <a:pt x="130642" y="28630"/>
                      </a:cubicBezTo>
                      <a:cubicBezTo>
                        <a:pt x="111678" y="28867"/>
                        <a:pt x="94746" y="33617"/>
                        <a:pt x="79845" y="42882"/>
                      </a:cubicBezTo>
                      <a:cubicBezTo>
                        <a:pt x="64944" y="52146"/>
                        <a:pt x="53173" y="64504"/>
                        <a:pt x="44532" y="79956"/>
                      </a:cubicBezTo>
                      <a:cubicBezTo>
                        <a:pt x="35891" y="95408"/>
                        <a:pt x="31479" y="112533"/>
                        <a:pt x="31296" y="131331"/>
                      </a:cubicBezTo>
                      <a:cubicBezTo>
                        <a:pt x="31477" y="149911"/>
                        <a:pt x="35856" y="166879"/>
                        <a:pt x="44433" y="182236"/>
                      </a:cubicBezTo>
                      <a:cubicBezTo>
                        <a:pt x="53010" y="197593"/>
                        <a:pt x="64699" y="209893"/>
                        <a:pt x="79500" y="219137"/>
                      </a:cubicBezTo>
                      <a:cubicBezTo>
                        <a:pt x="94299" y="228381"/>
                        <a:pt x="111125" y="233123"/>
                        <a:pt x="129975" y="233364"/>
                      </a:cubicBezTo>
                      <a:cubicBezTo>
                        <a:pt x="142393" y="233322"/>
                        <a:pt x="154311" y="231071"/>
                        <a:pt x="165730" y="226612"/>
                      </a:cubicBezTo>
                      <a:cubicBezTo>
                        <a:pt x="177148" y="222152"/>
                        <a:pt x="187566" y="215733"/>
                        <a:pt x="196984" y="207355"/>
                      </a:cubicBezTo>
                      <a:lnTo>
                        <a:pt x="196984" y="244349"/>
                      </a:lnTo>
                      <a:cubicBezTo>
                        <a:pt x="187149" y="250036"/>
                        <a:pt x="176481" y="254391"/>
                        <a:pt x="164979" y="257415"/>
                      </a:cubicBezTo>
                      <a:cubicBezTo>
                        <a:pt x="153478" y="260439"/>
                        <a:pt x="142143" y="261965"/>
                        <a:pt x="130975" y="261992"/>
                      </a:cubicBezTo>
                      <a:cubicBezTo>
                        <a:pt x="106794" y="261738"/>
                        <a:pt x="84856" y="255917"/>
                        <a:pt x="65163" y="244530"/>
                      </a:cubicBezTo>
                      <a:cubicBezTo>
                        <a:pt x="45470" y="233143"/>
                        <a:pt x="29758" y="217717"/>
                        <a:pt x="18029" y="198254"/>
                      </a:cubicBezTo>
                      <a:cubicBezTo>
                        <a:pt x="6299" y="178790"/>
                        <a:pt x="290" y="156816"/>
                        <a:pt x="0" y="132331"/>
                      </a:cubicBezTo>
                      <a:cubicBezTo>
                        <a:pt x="280" y="107289"/>
                        <a:pt x="6347" y="84837"/>
                        <a:pt x="18202" y="64976"/>
                      </a:cubicBezTo>
                      <a:cubicBezTo>
                        <a:pt x="30057" y="45115"/>
                        <a:pt x="46023" y="29384"/>
                        <a:pt x="66102" y="17785"/>
                      </a:cubicBezTo>
                      <a:cubicBezTo>
                        <a:pt x="86179" y="6186"/>
                        <a:pt x="108693" y="258"/>
                        <a:pt x="13364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21" name="手繪多邊形 20"/>
                <p:cNvSpPr/>
                <p:nvPr/>
              </p:nvSpPr>
              <p:spPr>
                <a:xfrm>
                  <a:off x="9157729" y="3869396"/>
                  <a:ext cx="210183" cy="28277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6983" h="261992">
                      <a:moveTo>
                        <a:pt x="133641" y="1"/>
                      </a:moveTo>
                      <a:cubicBezTo>
                        <a:pt x="144719" y="-19"/>
                        <a:pt x="155651" y="1354"/>
                        <a:pt x="166437" y="4121"/>
                      </a:cubicBezTo>
                      <a:cubicBezTo>
                        <a:pt x="177223" y="6888"/>
                        <a:pt x="187405" y="11174"/>
                        <a:pt x="196983" y="16979"/>
                      </a:cubicBezTo>
                      <a:lnTo>
                        <a:pt x="196983" y="53306"/>
                      </a:lnTo>
                      <a:cubicBezTo>
                        <a:pt x="187823" y="45275"/>
                        <a:pt x="177473" y="39162"/>
                        <a:pt x="165937" y="34966"/>
                      </a:cubicBezTo>
                      <a:cubicBezTo>
                        <a:pt x="154401" y="30770"/>
                        <a:pt x="142636" y="28658"/>
                        <a:pt x="130641" y="28630"/>
                      </a:cubicBezTo>
                      <a:cubicBezTo>
                        <a:pt x="111677" y="28867"/>
                        <a:pt x="94746" y="33617"/>
                        <a:pt x="79845" y="42882"/>
                      </a:cubicBezTo>
                      <a:cubicBezTo>
                        <a:pt x="64945" y="52146"/>
                        <a:pt x="53173" y="64504"/>
                        <a:pt x="44532" y="79956"/>
                      </a:cubicBezTo>
                      <a:cubicBezTo>
                        <a:pt x="35891" y="95408"/>
                        <a:pt x="31479" y="112533"/>
                        <a:pt x="31295" y="131331"/>
                      </a:cubicBezTo>
                      <a:cubicBezTo>
                        <a:pt x="31477" y="149911"/>
                        <a:pt x="35856" y="166879"/>
                        <a:pt x="44433" y="182236"/>
                      </a:cubicBezTo>
                      <a:cubicBezTo>
                        <a:pt x="53010" y="197593"/>
                        <a:pt x="64699" y="209893"/>
                        <a:pt x="79499" y="219137"/>
                      </a:cubicBezTo>
                      <a:cubicBezTo>
                        <a:pt x="94299" y="228381"/>
                        <a:pt x="111124" y="233123"/>
                        <a:pt x="129974" y="233364"/>
                      </a:cubicBezTo>
                      <a:cubicBezTo>
                        <a:pt x="142393" y="233322"/>
                        <a:pt x="154311" y="231071"/>
                        <a:pt x="165729" y="226612"/>
                      </a:cubicBezTo>
                      <a:cubicBezTo>
                        <a:pt x="177147" y="222152"/>
                        <a:pt x="187565" y="215733"/>
                        <a:pt x="196983" y="207355"/>
                      </a:cubicBezTo>
                      <a:lnTo>
                        <a:pt x="196983" y="244349"/>
                      </a:lnTo>
                      <a:cubicBezTo>
                        <a:pt x="187148" y="250036"/>
                        <a:pt x="176480" y="254391"/>
                        <a:pt x="164979" y="257415"/>
                      </a:cubicBezTo>
                      <a:cubicBezTo>
                        <a:pt x="153477" y="260439"/>
                        <a:pt x="142143" y="261965"/>
                        <a:pt x="130975" y="261992"/>
                      </a:cubicBezTo>
                      <a:cubicBezTo>
                        <a:pt x="106793" y="261738"/>
                        <a:pt x="84856" y="255917"/>
                        <a:pt x="65163" y="244530"/>
                      </a:cubicBezTo>
                      <a:cubicBezTo>
                        <a:pt x="45469" y="233143"/>
                        <a:pt x="29758" y="217717"/>
                        <a:pt x="18029" y="198254"/>
                      </a:cubicBezTo>
                      <a:cubicBezTo>
                        <a:pt x="6299" y="178790"/>
                        <a:pt x="289" y="156816"/>
                        <a:pt x="0" y="132331"/>
                      </a:cubicBezTo>
                      <a:cubicBezTo>
                        <a:pt x="279" y="107289"/>
                        <a:pt x="6346" y="84837"/>
                        <a:pt x="18201" y="64976"/>
                      </a:cubicBezTo>
                      <a:cubicBezTo>
                        <a:pt x="30057" y="45115"/>
                        <a:pt x="46023" y="29384"/>
                        <a:pt x="66101" y="17785"/>
                      </a:cubicBezTo>
                      <a:cubicBezTo>
                        <a:pt x="86179" y="6186"/>
                        <a:pt x="108693" y="258"/>
                        <a:pt x="133641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22" name="手繪多邊形 21"/>
                <p:cNvSpPr/>
                <p:nvPr/>
              </p:nvSpPr>
              <p:spPr>
                <a:xfrm>
                  <a:off x="9905897" y="3869398"/>
                  <a:ext cx="280969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3324" h="261991">
                      <a:moveTo>
                        <a:pt x="131664" y="0"/>
                      </a:moveTo>
                      <a:cubicBezTo>
                        <a:pt x="155962" y="284"/>
                        <a:pt x="178011" y="6269"/>
                        <a:pt x="197808" y="17957"/>
                      </a:cubicBezTo>
                      <a:cubicBezTo>
                        <a:pt x="217606" y="29645"/>
                        <a:pt x="233401" y="45334"/>
                        <a:pt x="245195" y="65024"/>
                      </a:cubicBezTo>
                      <a:cubicBezTo>
                        <a:pt x="256990" y="84715"/>
                        <a:pt x="263033" y="106705"/>
                        <a:pt x="263324" y="130997"/>
                      </a:cubicBezTo>
                      <a:cubicBezTo>
                        <a:pt x="263045" y="156128"/>
                        <a:pt x="257052" y="178513"/>
                        <a:pt x="245344" y="198154"/>
                      </a:cubicBezTo>
                      <a:cubicBezTo>
                        <a:pt x="233636" y="217795"/>
                        <a:pt x="217889" y="233286"/>
                        <a:pt x="198105" y="244628"/>
                      </a:cubicBezTo>
                      <a:cubicBezTo>
                        <a:pt x="178320" y="255969"/>
                        <a:pt x="156173" y="261757"/>
                        <a:pt x="131664" y="261991"/>
                      </a:cubicBezTo>
                      <a:cubicBezTo>
                        <a:pt x="107152" y="261757"/>
                        <a:pt x="85006" y="255969"/>
                        <a:pt x="65220" y="244628"/>
                      </a:cubicBezTo>
                      <a:cubicBezTo>
                        <a:pt x="45436" y="233286"/>
                        <a:pt x="29690" y="217795"/>
                        <a:pt x="17980" y="198154"/>
                      </a:cubicBezTo>
                      <a:cubicBezTo>
                        <a:pt x="6274" y="178513"/>
                        <a:pt x="280" y="156128"/>
                        <a:pt x="0" y="130997"/>
                      </a:cubicBezTo>
                      <a:cubicBezTo>
                        <a:pt x="292" y="106705"/>
                        <a:pt x="6335" y="84715"/>
                        <a:pt x="18130" y="65024"/>
                      </a:cubicBezTo>
                      <a:cubicBezTo>
                        <a:pt x="29924" y="45334"/>
                        <a:pt x="45720" y="29645"/>
                        <a:pt x="65518" y="17957"/>
                      </a:cubicBezTo>
                      <a:cubicBezTo>
                        <a:pt x="85314" y="6269"/>
                        <a:pt x="107363" y="284"/>
                        <a:pt x="131664" y="0"/>
                      </a:cubicBezTo>
                      <a:close/>
                      <a:moveTo>
                        <a:pt x="131664" y="29296"/>
                      </a:moveTo>
                      <a:cubicBezTo>
                        <a:pt x="111844" y="29526"/>
                        <a:pt x="94426" y="34215"/>
                        <a:pt x="79410" y="43362"/>
                      </a:cubicBezTo>
                      <a:cubicBezTo>
                        <a:pt x="64395" y="52509"/>
                        <a:pt x="52658" y="64732"/>
                        <a:pt x="44201" y="80029"/>
                      </a:cubicBezTo>
                      <a:cubicBezTo>
                        <a:pt x="35744" y="95326"/>
                        <a:pt x="31442" y="112316"/>
                        <a:pt x="31296" y="130997"/>
                      </a:cubicBezTo>
                      <a:cubicBezTo>
                        <a:pt x="31528" y="150307"/>
                        <a:pt x="36176" y="167593"/>
                        <a:pt x="45238" y="182853"/>
                      </a:cubicBezTo>
                      <a:cubicBezTo>
                        <a:pt x="54301" y="198113"/>
                        <a:pt x="66384" y="210187"/>
                        <a:pt x="81486" y="219074"/>
                      </a:cubicBezTo>
                      <a:cubicBezTo>
                        <a:pt x="96587" y="227962"/>
                        <a:pt x="113314" y="232503"/>
                        <a:pt x="131664" y="232696"/>
                      </a:cubicBezTo>
                      <a:cubicBezTo>
                        <a:pt x="150012" y="232503"/>
                        <a:pt x="166739" y="227962"/>
                        <a:pt x="181840" y="219074"/>
                      </a:cubicBezTo>
                      <a:cubicBezTo>
                        <a:pt x="196941" y="210187"/>
                        <a:pt x="209024" y="198113"/>
                        <a:pt x="218086" y="182853"/>
                      </a:cubicBezTo>
                      <a:cubicBezTo>
                        <a:pt x="227149" y="167593"/>
                        <a:pt x="231797" y="150307"/>
                        <a:pt x="232029" y="130997"/>
                      </a:cubicBezTo>
                      <a:cubicBezTo>
                        <a:pt x="231883" y="112316"/>
                        <a:pt x="227581" y="95326"/>
                        <a:pt x="219124" y="80029"/>
                      </a:cubicBezTo>
                      <a:cubicBezTo>
                        <a:pt x="210667" y="64732"/>
                        <a:pt x="198930" y="52509"/>
                        <a:pt x="183915" y="43362"/>
                      </a:cubicBezTo>
                      <a:cubicBezTo>
                        <a:pt x="168899" y="34215"/>
                        <a:pt x="151482" y="29526"/>
                        <a:pt x="131664" y="292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23" name="手繪多邊形 22"/>
                <p:cNvSpPr/>
                <p:nvPr/>
              </p:nvSpPr>
              <p:spPr>
                <a:xfrm>
                  <a:off x="10322592" y="3869398"/>
                  <a:ext cx="280969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63324" h="261991">
                      <a:moveTo>
                        <a:pt x="131663" y="0"/>
                      </a:moveTo>
                      <a:cubicBezTo>
                        <a:pt x="155963" y="284"/>
                        <a:pt x="178011" y="6269"/>
                        <a:pt x="197809" y="17957"/>
                      </a:cubicBezTo>
                      <a:cubicBezTo>
                        <a:pt x="217605" y="29645"/>
                        <a:pt x="233401" y="45334"/>
                        <a:pt x="245195" y="65024"/>
                      </a:cubicBezTo>
                      <a:cubicBezTo>
                        <a:pt x="256989" y="84715"/>
                        <a:pt x="263033" y="106705"/>
                        <a:pt x="263324" y="130997"/>
                      </a:cubicBezTo>
                      <a:cubicBezTo>
                        <a:pt x="263045" y="156128"/>
                        <a:pt x="257052" y="178513"/>
                        <a:pt x="245344" y="198154"/>
                      </a:cubicBezTo>
                      <a:cubicBezTo>
                        <a:pt x="233636" y="217795"/>
                        <a:pt x="217889" y="233286"/>
                        <a:pt x="198105" y="244628"/>
                      </a:cubicBezTo>
                      <a:cubicBezTo>
                        <a:pt x="178320" y="255969"/>
                        <a:pt x="156172" y="261757"/>
                        <a:pt x="131663" y="261991"/>
                      </a:cubicBezTo>
                      <a:cubicBezTo>
                        <a:pt x="107153" y="261757"/>
                        <a:pt x="85006" y="255969"/>
                        <a:pt x="65221" y="244628"/>
                      </a:cubicBezTo>
                      <a:cubicBezTo>
                        <a:pt x="45436" y="233286"/>
                        <a:pt x="29689" y="217795"/>
                        <a:pt x="17981" y="198154"/>
                      </a:cubicBezTo>
                      <a:cubicBezTo>
                        <a:pt x="6273" y="178513"/>
                        <a:pt x="279" y="156128"/>
                        <a:pt x="0" y="130997"/>
                      </a:cubicBezTo>
                      <a:cubicBezTo>
                        <a:pt x="292" y="106705"/>
                        <a:pt x="6335" y="84715"/>
                        <a:pt x="18129" y="65024"/>
                      </a:cubicBezTo>
                      <a:cubicBezTo>
                        <a:pt x="29924" y="45334"/>
                        <a:pt x="45720" y="29645"/>
                        <a:pt x="65517" y="17957"/>
                      </a:cubicBezTo>
                      <a:cubicBezTo>
                        <a:pt x="85314" y="6269"/>
                        <a:pt x="107363" y="284"/>
                        <a:pt x="131663" y="0"/>
                      </a:cubicBezTo>
                      <a:close/>
                      <a:moveTo>
                        <a:pt x="131663" y="29296"/>
                      </a:moveTo>
                      <a:cubicBezTo>
                        <a:pt x="111843" y="29526"/>
                        <a:pt x="94425" y="34215"/>
                        <a:pt x="79411" y="43362"/>
                      </a:cubicBezTo>
                      <a:cubicBezTo>
                        <a:pt x="64395" y="52509"/>
                        <a:pt x="52659" y="64732"/>
                        <a:pt x="44201" y="80029"/>
                      </a:cubicBezTo>
                      <a:cubicBezTo>
                        <a:pt x="35743" y="95326"/>
                        <a:pt x="31442" y="112316"/>
                        <a:pt x="31296" y="130997"/>
                      </a:cubicBezTo>
                      <a:cubicBezTo>
                        <a:pt x="31528" y="150307"/>
                        <a:pt x="36176" y="167593"/>
                        <a:pt x="45238" y="182853"/>
                      </a:cubicBezTo>
                      <a:cubicBezTo>
                        <a:pt x="54302" y="198113"/>
                        <a:pt x="66384" y="210187"/>
                        <a:pt x="81486" y="219074"/>
                      </a:cubicBezTo>
                      <a:cubicBezTo>
                        <a:pt x="96588" y="227962"/>
                        <a:pt x="113313" y="232503"/>
                        <a:pt x="131663" y="232696"/>
                      </a:cubicBezTo>
                      <a:cubicBezTo>
                        <a:pt x="150013" y="232503"/>
                        <a:pt x="166738" y="227962"/>
                        <a:pt x="181840" y="219074"/>
                      </a:cubicBezTo>
                      <a:cubicBezTo>
                        <a:pt x="196942" y="210187"/>
                        <a:pt x="209024" y="198113"/>
                        <a:pt x="218087" y="182853"/>
                      </a:cubicBezTo>
                      <a:cubicBezTo>
                        <a:pt x="227149" y="167593"/>
                        <a:pt x="231796" y="150307"/>
                        <a:pt x="232029" y="130997"/>
                      </a:cubicBezTo>
                      <a:cubicBezTo>
                        <a:pt x="231883" y="112316"/>
                        <a:pt x="227581" y="95326"/>
                        <a:pt x="219124" y="80029"/>
                      </a:cubicBezTo>
                      <a:cubicBezTo>
                        <a:pt x="210666" y="64732"/>
                        <a:pt x="198930" y="52509"/>
                        <a:pt x="183915" y="43362"/>
                      </a:cubicBezTo>
                      <a:cubicBezTo>
                        <a:pt x="168900" y="34215"/>
                        <a:pt x="151482" y="29526"/>
                        <a:pt x="131663" y="2929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24" name="手繪多邊形 23"/>
                <p:cNvSpPr/>
                <p:nvPr/>
              </p:nvSpPr>
              <p:spPr>
                <a:xfrm>
                  <a:off x="10607876" y="3869398"/>
                  <a:ext cx="262473" cy="28277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5989" h="261991">
                      <a:moveTo>
                        <a:pt x="130330" y="0"/>
                      </a:moveTo>
                      <a:cubicBezTo>
                        <a:pt x="150122" y="90"/>
                        <a:pt x="168975" y="4322"/>
                        <a:pt x="186888" y="12696"/>
                      </a:cubicBezTo>
                      <a:cubicBezTo>
                        <a:pt x="204801" y="21071"/>
                        <a:pt x="220062" y="33052"/>
                        <a:pt x="232670" y="48640"/>
                      </a:cubicBezTo>
                      <a:lnTo>
                        <a:pt x="210692" y="69651"/>
                      </a:lnTo>
                      <a:cubicBezTo>
                        <a:pt x="201439" y="57144"/>
                        <a:pt x="189851" y="47222"/>
                        <a:pt x="175930" y="39885"/>
                      </a:cubicBezTo>
                      <a:cubicBezTo>
                        <a:pt x="162008" y="32548"/>
                        <a:pt x="147253" y="28796"/>
                        <a:pt x="131664" y="28629"/>
                      </a:cubicBezTo>
                      <a:cubicBezTo>
                        <a:pt x="112684" y="28845"/>
                        <a:pt x="95662" y="33490"/>
                        <a:pt x="80597" y="42562"/>
                      </a:cubicBezTo>
                      <a:cubicBezTo>
                        <a:pt x="65532" y="51635"/>
                        <a:pt x="53598" y="63839"/>
                        <a:pt x="44793" y="79174"/>
                      </a:cubicBezTo>
                      <a:cubicBezTo>
                        <a:pt x="35990" y="94509"/>
                        <a:pt x="31491" y="111679"/>
                        <a:pt x="31295" y="130682"/>
                      </a:cubicBezTo>
                      <a:cubicBezTo>
                        <a:pt x="31495" y="148524"/>
                        <a:pt x="35913" y="165197"/>
                        <a:pt x="44547" y="180701"/>
                      </a:cubicBezTo>
                      <a:cubicBezTo>
                        <a:pt x="53181" y="196206"/>
                        <a:pt x="64836" y="208786"/>
                        <a:pt x="79509" y="218441"/>
                      </a:cubicBezTo>
                      <a:cubicBezTo>
                        <a:pt x="94184" y="228096"/>
                        <a:pt x="110680" y="233070"/>
                        <a:pt x="128996" y="233363"/>
                      </a:cubicBezTo>
                      <a:cubicBezTo>
                        <a:pt x="142271" y="233200"/>
                        <a:pt x="155070" y="229782"/>
                        <a:pt x="167393" y="223109"/>
                      </a:cubicBezTo>
                      <a:cubicBezTo>
                        <a:pt x="179716" y="216436"/>
                        <a:pt x="189946" y="207483"/>
                        <a:pt x="198083" y="196251"/>
                      </a:cubicBezTo>
                      <a:cubicBezTo>
                        <a:pt x="206220" y="185019"/>
                        <a:pt x="210645" y="172484"/>
                        <a:pt x="211359" y="158645"/>
                      </a:cubicBezTo>
                      <a:lnTo>
                        <a:pt x="146336" y="158645"/>
                      </a:lnTo>
                      <a:lnTo>
                        <a:pt x="146336" y="130017"/>
                      </a:lnTo>
                      <a:lnTo>
                        <a:pt x="245989" y="130017"/>
                      </a:lnTo>
                      <a:lnTo>
                        <a:pt x="245989" y="140003"/>
                      </a:lnTo>
                      <a:cubicBezTo>
                        <a:pt x="245822" y="163234"/>
                        <a:pt x="240751" y="184000"/>
                        <a:pt x="230774" y="202301"/>
                      </a:cubicBezTo>
                      <a:cubicBezTo>
                        <a:pt x="220797" y="220601"/>
                        <a:pt x="206911" y="235068"/>
                        <a:pt x="189117" y="245700"/>
                      </a:cubicBezTo>
                      <a:cubicBezTo>
                        <a:pt x="171321" y="256333"/>
                        <a:pt x="150615" y="261763"/>
                        <a:pt x="126996" y="261991"/>
                      </a:cubicBezTo>
                      <a:cubicBezTo>
                        <a:pt x="103278" y="261673"/>
                        <a:pt x="81880" y="255571"/>
                        <a:pt x="62800" y="243687"/>
                      </a:cubicBezTo>
                      <a:cubicBezTo>
                        <a:pt x="43721" y="231803"/>
                        <a:pt x="28551" y="216049"/>
                        <a:pt x="17289" y="196425"/>
                      </a:cubicBezTo>
                      <a:cubicBezTo>
                        <a:pt x="6028" y="176801"/>
                        <a:pt x="265" y="155220"/>
                        <a:pt x="0" y="131681"/>
                      </a:cubicBezTo>
                      <a:cubicBezTo>
                        <a:pt x="268" y="107272"/>
                        <a:pt x="6173" y="85171"/>
                        <a:pt x="17710" y="65378"/>
                      </a:cubicBezTo>
                      <a:cubicBezTo>
                        <a:pt x="29247" y="45584"/>
                        <a:pt x="44804" y="29811"/>
                        <a:pt x="64381" y="18058"/>
                      </a:cubicBezTo>
                      <a:cubicBezTo>
                        <a:pt x="83958" y="6305"/>
                        <a:pt x="105942" y="286"/>
                        <a:pt x="13033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25" name="手繪多邊形 24"/>
                <p:cNvSpPr/>
                <p:nvPr/>
              </p:nvSpPr>
              <p:spPr>
                <a:xfrm>
                  <a:off x="1118786" y="3875155"/>
                  <a:ext cx="160739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644" h="251323">
                      <a:moveTo>
                        <a:pt x="0" y="0"/>
                      </a:moveTo>
                      <a:lnTo>
                        <a:pt x="150644" y="0"/>
                      </a:lnTo>
                      <a:lnTo>
                        <a:pt x="150644" y="28629"/>
                      </a:lnTo>
                      <a:lnTo>
                        <a:pt x="90969" y="28629"/>
                      </a:lnTo>
                      <a:lnTo>
                        <a:pt x="90969" y="251323"/>
                      </a:lnTo>
                      <a:lnTo>
                        <a:pt x="59674" y="251323"/>
                      </a:lnTo>
                      <a:lnTo>
                        <a:pt x="59674" y="28629"/>
                      </a:lnTo>
                      <a:lnTo>
                        <a:pt x="0" y="286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26" name="手繪多邊形 25"/>
                <p:cNvSpPr/>
                <p:nvPr/>
              </p:nvSpPr>
              <p:spPr>
                <a:xfrm>
                  <a:off x="1303453" y="3875155"/>
                  <a:ext cx="194532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315" h="251323">
                      <a:moveTo>
                        <a:pt x="0" y="0"/>
                      </a:moveTo>
                      <a:lnTo>
                        <a:pt x="31296" y="0"/>
                      </a:lnTo>
                      <a:lnTo>
                        <a:pt x="31296" y="101346"/>
                      </a:lnTo>
                      <a:lnTo>
                        <a:pt x="151019" y="101346"/>
                      </a:lnTo>
                      <a:lnTo>
                        <a:pt x="151019" y="0"/>
                      </a:lnTo>
                      <a:lnTo>
                        <a:pt x="182315" y="0"/>
                      </a:lnTo>
                      <a:lnTo>
                        <a:pt x="182315" y="251323"/>
                      </a:lnTo>
                      <a:lnTo>
                        <a:pt x="151019" y="251323"/>
                      </a:lnTo>
                      <a:lnTo>
                        <a:pt x="151019" y="130642"/>
                      </a:lnTo>
                      <a:lnTo>
                        <a:pt x="31296" y="130642"/>
                      </a:lnTo>
                      <a:lnTo>
                        <a:pt x="31296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27" name="手繪多邊形 26"/>
                <p:cNvSpPr/>
                <p:nvPr/>
              </p:nvSpPr>
              <p:spPr>
                <a:xfrm>
                  <a:off x="1550218" y="3875155"/>
                  <a:ext cx="144020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975" h="251323">
                      <a:moveTo>
                        <a:pt x="0" y="0"/>
                      </a:moveTo>
                      <a:lnTo>
                        <a:pt x="134975" y="0"/>
                      </a:lnTo>
                      <a:lnTo>
                        <a:pt x="134975" y="28629"/>
                      </a:lnTo>
                      <a:lnTo>
                        <a:pt x="31296" y="28629"/>
                      </a:lnTo>
                      <a:lnTo>
                        <a:pt x="31296" y="99013"/>
                      </a:lnTo>
                      <a:lnTo>
                        <a:pt x="131975" y="99013"/>
                      </a:lnTo>
                      <a:lnTo>
                        <a:pt x="131975" y="127641"/>
                      </a:lnTo>
                      <a:lnTo>
                        <a:pt x="31296" y="127641"/>
                      </a:lnTo>
                      <a:lnTo>
                        <a:pt x="31296" y="222695"/>
                      </a:lnTo>
                      <a:lnTo>
                        <a:pt x="134975" y="222695"/>
                      </a:lnTo>
                      <a:lnTo>
                        <a:pt x="134975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28" name="手繪多邊形 27"/>
                <p:cNvSpPr/>
                <p:nvPr/>
              </p:nvSpPr>
              <p:spPr>
                <a:xfrm>
                  <a:off x="1811617" y="3875155"/>
                  <a:ext cx="194532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315" h="251323">
                      <a:moveTo>
                        <a:pt x="0" y="0"/>
                      </a:moveTo>
                      <a:lnTo>
                        <a:pt x="31296" y="0"/>
                      </a:lnTo>
                      <a:lnTo>
                        <a:pt x="31296" y="101346"/>
                      </a:lnTo>
                      <a:lnTo>
                        <a:pt x="151019" y="101346"/>
                      </a:lnTo>
                      <a:lnTo>
                        <a:pt x="151019" y="0"/>
                      </a:lnTo>
                      <a:lnTo>
                        <a:pt x="182315" y="0"/>
                      </a:lnTo>
                      <a:lnTo>
                        <a:pt x="182315" y="251323"/>
                      </a:lnTo>
                      <a:lnTo>
                        <a:pt x="151019" y="251323"/>
                      </a:lnTo>
                      <a:lnTo>
                        <a:pt x="151019" y="130642"/>
                      </a:lnTo>
                      <a:lnTo>
                        <a:pt x="31296" y="130642"/>
                      </a:lnTo>
                      <a:lnTo>
                        <a:pt x="31296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29" name="手繪多邊形 28"/>
                <p:cNvSpPr/>
                <p:nvPr/>
              </p:nvSpPr>
              <p:spPr>
                <a:xfrm>
                  <a:off x="2973075" y="3875155"/>
                  <a:ext cx="193109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0981" h="251323">
                      <a:moveTo>
                        <a:pt x="0" y="0"/>
                      </a:moveTo>
                      <a:lnTo>
                        <a:pt x="31296" y="0"/>
                      </a:lnTo>
                      <a:lnTo>
                        <a:pt x="31296" y="108996"/>
                      </a:lnTo>
                      <a:lnTo>
                        <a:pt x="137976" y="0"/>
                      </a:lnTo>
                      <a:lnTo>
                        <a:pt x="178981" y="0"/>
                      </a:lnTo>
                      <a:lnTo>
                        <a:pt x="65967" y="112996"/>
                      </a:lnTo>
                      <a:lnTo>
                        <a:pt x="180981" y="251323"/>
                      </a:lnTo>
                      <a:lnTo>
                        <a:pt x="138642" y="251323"/>
                      </a:lnTo>
                      <a:lnTo>
                        <a:pt x="43964" y="134328"/>
                      </a:lnTo>
                      <a:lnTo>
                        <a:pt x="31296" y="146328"/>
                      </a:lnTo>
                      <a:lnTo>
                        <a:pt x="31296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0" name="手繪多邊形 29"/>
                <p:cNvSpPr/>
                <p:nvPr/>
              </p:nvSpPr>
              <p:spPr>
                <a:xfrm>
                  <a:off x="4096573" y="3875155"/>
                  <a:ext cx="196311" cy="2770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982" h="256657">
                      <a:moveTo>
                        <a:pt x="0" y="0"/>
                      </a:moveTo>
                      <a:lnTo>
                        <a:pt x="31296" y="0"/>
                      </a:lnTo>
                      <a:lnTo>
                        <a:pt x="31296" y="148352"/>
                      </a:lnTo>
                      <a:cubicBezTo>
                        <a:pt x="31150" y="162237"/>
                        <a:pt x="32813" y="175140"/>
                        <a:pt x="36286" y="187061"/>
                      </a:cubicBezTo>
                      <a:cubicBezTo>
                        <a:pt x="39759" y="198982"/>
                        <a:pt x="45918" y="208625"/>
                        <a:pt x="54764" y="215990"/>
                      </a:cubicBezTo>
                      <a:cubicBezTo>
                        <a:pt x="63609" y="223355"/>
                        <a:pt x="76019" y="227146"/>
                        <a:pt x="91991" y="227362"/>
                      </a:cubicBezTo>
                      <a:cubicBezTo>
                        <a:pt x="107964" y="227146"/>
                        <a:pt x="120373" y="223355"/>
                        <a:pt x="129218" y="215990"/>
                      </a:cubicBezTo>
                      <a:cubicBezTo>
                        <a:pt x="138064" y="208625"/>
                        <a:pt x="144224" y="198982"/>
                        <a:pt x="147696" y="187061"/>
                      </a:cubicBezTo>
                      <a:cubicBezTo>
                        <a:pt x="151169" y="175140"/>
                        <a:pt x="152832" y="162237"/>
                        <a:pt x="152686" y="148352"/>
                      </a:cubicBezTo>
                      <a:lnTo>
                        <a:pt x="152686" y="0"/>
                      </a:lnTo>
                      <a:lnTo>
                        <a:pt x="183982" y="0"/>
                      </a:lnTo>
                      <a:lnTo>
                        <a:pt x="183982" y="159020"/>
                      </a:lnTo>
                      <a:cubicBezTo>
                        <a:pt x="183914" y="177648"/>
                        <a:pt x="180238" y="194284"/>
                        <a:pt x="172953" y="208929"/>
                      </a:cubicBezTo>
                      <a:cubicBezTo>
                        <a:pt x="165668" y="223575"/>
                        <a:pt x="155178" y="235145"/>
                        <a:pt x="141483" y="243642"/>
                      </a:cubicBezTo>
                      <a:cubicBezTo>
                        <a:pt x="127787" y="252138"/>
                        <a:pt x="111290" y="256477"/>
                        <a:pt x="91991" y="256657"/>
                      </a:cubicBezTo>
                      <a:cubicBezTo>
                        <a:pt x="72693" y="256477"/>
                        <a:pt x="56196" y="252138"/>
                        <a:pt x="42500" y="243642"/>
                      </a:cubicBezTo>
                      <a:cubicBezTo>
                        <a:pt x="28805" y="235145"/>
                        <a:pt x="18314" y="223575"/>
                        <a:pt x="11029" y="208929"/>
                      </a:cubicBezTo>
                      <a:cubicBezTo>
                        <a:pt x="3744" y="194284"/>
                        <a:pt x="67" y="177648"/>
                        <a:pt x="0" y="15902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1" name="手繪多邊形 30"/>
                <p:cNvSpPr/>
                <p:nvPr/>
              </p:nvSpPr>
              <p:spPr>
                <a:xfrm>
                  <a:off x="4608295" y="3875155"/>
                  <a:ext cx="33392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295" h="251323">
                      <a:moveTo>
                        <a:pt x="0" y="0"/>
                      </a:moveTo>
                      <a:lnTo>
                        <a:pt x="31295" y="0"/>
                      </a:lnTo>
                      <a:lnTo>
                        <a:pt x="31295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2" name="手繪多邊形 31"/>
                <p:cNvSpPr/>
                <p:nvPr/>
              </p:nvSpPr>
              <p:spPr>
                <a:xfrm>
                  <a:off x="4662565" y="3875154"/>
                  <a:ext cx="232950" cy="28569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8320" h="264700">
                      <a:moveTo>
                        <a:pt x="0" y="0"/>
                      </a:moveTo>
                      <a:lnTo>
                        <a:pt x="34331" y="0"/>
                      </a:lnTo>
                      <a:lnTo>
                        <a:pt x="109326" y="186024"/>
                      </a:lnTo>
                      <a:lnTo>
                        <a:pt x="183987" y="0"/>
                      </a:lnTo>
                      <a:lnTo>
                        <a:pt x="218320" y="0"/>
                      </a:lnTo>
                      <a:lnTo>
                        <a:pt x="109326" y="2647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3" name="手繪多邊形 32"/>
                <p:cNvSpPr/>
                <p:nvPr/>
              </p:nvSpPr>
              <p:spPr>
                <a:xfrm>
                  <a:off x="4914260" y="3875155"/>
                  <a:ext cx="144020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975" h="251323">
                      <a:moveTo>
                        <a:pt x="0" y="0"/>
                      </a:moveTo>
                      <a:lnTo>
                        <a:pt x="134975" y="0"/>
                      </a:lnTo>
                      <a:lnTo>
                        <a:pt x="134975" y="28629"/>
                      </a:lnTo>
                      <a:lnTo>
                        <a:pt x="31295" y="28629"/>
                      </a:lnTo>
                      <a:lnTo>
                        <a:pt x="31295" y="99013"/>
                      </a:lnTo>
                      <a:lnTo>
                        <a:pt x="131975" y="99013"/>
                      </a:lnTo>
                      <a:lnTo>
                        <a:pt x="131975" y="127641"/>
                      </a:lnTo>
                      <a:lnTo>
                        <a:pt x="31295" y="127641"/>
                      </a:lnTo>
                      <a:lnTo>
                        <a:pt x="31295" y="222695"/>
                      </a:lnTo>
                      <a:lnTo>
                        <a:pt x="134975" y="222695"/>
                      </a:lnTo>
                      <a:lnTo>
                        <a:pt x="134975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4" name="手繪多邊形 33"/>
                <p:cNvSpPr/>
                <p:nvPr/>
              </p:nvSpPr>
              <p:spPr>
                <a:xfrm>
                  <a:off x="5097198" y="3875101"/>
                  <a:ext cx="166786" cy="2713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6312" h="251373">
                      <a:moveTo>
                        <a:pt x="0" y="50"/>
                      </a:moveTo>
                      <a:lnTo>
                        <a:pt x="37967" y="50"/>
                      </a:lnTo>
                      <a:cubicBezTo>
                        <a:pt x="49259" y="-172"/>
                        <a:pt x="60614" y="356"/>
                        <a:pt x="72032" y="1632"/>
                      </a:cubicBezTo>
                      <a:cubicBezTo>
                        <a:pt x="83449" y="2908"/>
                        <a:pt x="94220" y="6264"/>
                        <a:pt x="104345" y="11701"/>
                      </a:cubicBezTo>
                      <a:cubicBezTo>
                        <a:pt x="114897" y="18089"/>
                        <a:pt x="123013" y="26627"/>
                        <a:pt x="128694" y="37316"/>
                      </a:cubicBezTo>
                      <a:cubicBezTo>
                        <a:pt x="134375" y="48005"/>
                        <a:pt x="137247" y="59468"/>
                        <a:pt x="137309" y="71704"/>
                      </a:cubicBezTo>
                      <a:cubicBezTo>
                        <a:pt x="137067" y="90123"/>
                        <a:pt x="131558" y="105806"/>
                        <a:pt x="120781" y="118753"/>
                      </a:cubicBezTo>
                      <a:cubicBezTo>
                        <a:pt x="110004" y="131700"/>
                        <a:pt x="95408" y="139459"/>
                        <a:pt x="76993" y="142031"/>
                      </a:cubicBezTo>
                      <a:lnTo>
                        <a:pt x="156312" y="251373"/>
                      </a:lnTo>
                      <a:lnTo>
                        <a:pt x="118334" y="251373"/>
                      </a:lnTo>
                      <a:lnTo>
                        <a:pt x="44305" y="145027"/>
                      </a:lnTo>
                      <a:lnTo>
                        <a:pt x="31296" y="145027"/>
                      </a:lnTo>
                      <a:lnTo>
                        <a:pt x="31296" y="251373"/>
                      </a:lnTo>
                      <a:lnTo>
                        <a:pt x="0" y="251373"/>
                      </a:lnTo>
                      <a:lnTo>
                        <a:pt x="0" y="50"/>
                      </a:lnTo>
                      <a:close/>
                      <a:moveTo>
                        <a:pt x="31296" y="28012"/>
                      </a:moveTo>
                      <a:lnTo>
                        <a:pt x="31296" y="119065"/>
                      </a:lnTo>
                      <a:lnTo>
                        <a:pt x="41302" y="119065"/>
                      </a:lnTo>
                      <a:cubicBezTo>
                        <a:pt x="52207" y="119238"/>
                        <a:pt x="62716" y="118225"/>
                        <a:pt x="72830" y="116026"/>
                      </a:cubicBezTo>
                      <a:cubicBezTo>
                        <a:pt x="82944" y="113828"/>
                        <a:pt x="91278" y="109405"/>
                        <a:pt x="97834" y="102759"/>
                      </a:cubicBezTo>
                      <a:cubicBezTo>
                        <a:pt x="104390" y="96114"/>
                        <a:pt x="107783" y="86207"/>
                        <a:pt x="108014" y="73038"/>
                      </a:cubicBezTo>
                      <a:cubicBezTo>
                        <a:pt x="107744" y="60093"/>
                        <a:pt x="104132" y="50371"/>
                        <a:pt x="97179" y="43873"/>
                      </a:cubicBezTo>
                      <a:cubicBezTo>
                        <a:pt x="90226" y="37376"/>
                        <a:pt x="81549" y="33064"/>
                        <a:pt x="71150" y="30940"/>
                      </a:cubicBezTo>
                      <a:cubicBezTo>
                        <a:pt x="60749" y="28815"/>
                        <a:pt x="50245" y="27839"/>
                        <a:pt x="39635" y="28012"/>
                      </a:cubicBezTo>
                      <a:lnTo>
                        <a:pt x="31296" y="280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5" name="手繪多邊形 34"/>
                <p:cNvSpPr/>
                <p:nvPr/>
              </p:nvSpPr>
              <p:spPr>
                <a:xfrm>
                  <a:off x="5482336" y="3875155"/>
                  <a:ext cx="33392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295" h="251323">
                      <a:moveTo>
                        <a:pt x="0" y="0"/>
                      </a:moveTo>
                      <a:lnTo>
                        <a:pt x="31295" y="0"/>
                      </a:lnTo>
                      <a:lnTo>
                        <a:pt x="31295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6" name="手繪多邊形 35"/>
                <p:cNvSpPr/>
                <p:nvPr/>
              </p:nvSpPr>
              <p:spPr>
                <a:xfrm>
                  <a:off x="5539809" y="3875155"/>
                  <a:ext cx="368171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5049" h="251323">
                      <a:moveTo>
                        <a:pt x="0" y="0"/>
                      </a:moveTo>
                      <a:lnTo>
                        <a:pt x="149733" y="0"/>
                      </a:lnTo>
                      <a:lnTo>
                        <a:pt x="150644" y="0"/>
                      </a:lnTo>
                      <a:lnTo>
                        <a:pt x="185737" y="0"/>
                      </a:lnTo>
                      <a:lnTo>
                        <a:pt x="247391" y="107330"/>
                      </a:lnTo>
                      <a:lnTo>
                        <a:pt x="309044" y="0"/>
                      </a:lnTo>
                      <a:lnTo>
                        <a:pt x="345049" y="0"/>
                      </a:lnTo>
                      <a:lnTo>
                        <a:pt x="263039" y="141995"/>
                      </a:lnTo>
                      <a:lnTo>
                        <a:pt x="263039" y="251323"/>
                      </a:lnTo>
                      <a:lnTo>
                        <a:pt x="231743" y="251323"/>
                      </a:lnTo>
                      <a:lnTo>
                        <a:pt x="231743" y="141995"/>
                      </a:lnTo>
                      <a:lnTo>
                        <a:pt x="150644" y="1578"/>
                      </a:lnTo>
                      <a:lnTo>
                        <a:pt x="150644" y="28629"/>
                      </a:lnTo>
                      <a:lnTo>
                        <a:pt x="90969" y="28629"/>
                      </a:lnTo>
                      <a:lnTo>
                        <a:pt x="90969" y="251323"/>
                      </a:lnTo>
                      <a:lnTo>
                        <a:pt x="59674" y="251323"/>
                      </a:lnTo>
                      <a:lnTo>
                        <a:pt x="59674" y="28629"/>
                      </a:lnTo>
                      <a:lnTo>
                        <a:pt x="0" y="286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7" name="手繪多邊形 36"/>
                <p:cNvSpPr/>
                <p:nvPr/>
              </p:nvSpPr>
              <p:spPr>
                <a:xfrm>
                  <a:off x="6285945" y="3875155"/>
                  <a:ext cx="129791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1640" h="251323">
                      <a:moveTo>
                        <a:pt x="0" y="0"/>
                      </a:moveTo>
                      <a:lnTo>
                        <a:pt x="121640" y="0"/>
                      </a:lnTo>
                      <a:lnTo>
                        <a:pt x="121640" y="28629"/>
                      </a:lnTo>
                      <a:lnTo>
                        <a:pt x="31295" y="28629"/>
                      </a:lnTo>
                      <a:lnTo>
                        <a:pt x="31295" y="99346"/>
                      </a:lnTo>
                      <a:lnTo>
                        <a:pt x="118640" y="99346"/>
                      </a:lnTo>
                      <a:lnTo>
                        <a:pt x="118640" y="127975"/>
                      </a:lnTo>
                      <a:lnTo>
                        <a:pt x="31295" y="127975"/>
                      </a:lnTo>
                      <a:lnTo>
                        <a:pt x="31295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8" name="手繪多邊形 37"/>
                <p:cNvSpPr/>
                <p:nvPr/>
              </p:nvSpPr>
              <p:spPr>
                <a:xfrm>
                  <a:off x="6966173" y="3875155"/>
                  <a:ext cx="33392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295" h="251323">
                      <a:moveTo>
                        <a:pt x="0" y="0"/>
                      </a:moveTo>
                      <a:lnTo>
                        <a:pt x="31295" y="0"/>
                      </a:lnTo>
                      <a:lnTo>
                        <a:pt x="31295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39" name="手繪多邊形 38"/>
                <p:cNvSpPr/>
                <p:nvPr/>
              </p:nvSpPr>
              <p:spPr>
                <a:xfrm>
                  <a:off x="7048546" y="3875155"/>
                  <a:ext cx="144020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975" h="251323">
                      <a:moveTo>
                        <a:pt x="0" y="0"/>
                      </a:moveTo>
                      <a:lnTo>
                        <a:pt x="134975" y="0"/>
                      </a:lnTo>
                      <a:lnTo>
                        <a:pt x="134975" y="28629"/>
                      </a:lnTo>
                      <a:lnTo>
                        <a:pt x="31296" y="28629"/>
                      </a:lnTo>
                      <a:lnTo>
                        <a:pt x="31296" y="99013"/>
                      </a:lnTo>
                      <a:lnTo>
                        <a:pt x="131975" y="99013"/>
                      </a:lnTo>
                      <a:lnTo>
                        <a:pt x="131975" y="127641"/>
                      </a:lnTo>
                      <a:lnTo>
                        <a:pt x="31296" y="127641"/>
                      </a:lnTo>
                      <a:lnTo>
                        <a:pt x="31296" y="222695"/>
                      </a:lnTo>
                      <a:lnTo>
                        <a:pt x="134975" y="222695"/>
                      </a:lnTo>
                      <a:lnTo>
                        <a:pt x="134975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40" name="手繪多邊形 39"/>
                <p:cNvSpPr/>
                <p:nvPr/>
              </p:nvSpPr>
              <p:spPr>
                <a:xfrm>
                  <a:off x="7739649" y="3875155"/>
                  <a:ext cx="144020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975" h="251323">
                      <a:moveTo>
                        <a:pt x="0" y="0"/>
                      </a:moveTo>
                      <a:lnTo>
                        <a:pt x="134975" y="0"/>
                      </a:lnTo>
                      <a:lnTo>
                        <a:pt x="134975" y="28629"/>
                      </a:lnTo>
                      <a:lnTo>
                        <a:pt x="31296" y="28629"/>
                      </a:lnTo>
                      <a:lnTo>
                        <a:pt x="31296" y="99013"/>
                      </a:lnTo>
                      <a:lnTo>
                        <a:pt x="131975" y="99013"/>
                      </a:lnTo>
                      <a:lnTo>
                        <a:pt x="131975" y="127641"/>
                      </a:lnTo>
                      <a:lnTo>
                        <a:pt x="31296" y="127641"/>
                      </a:lnTo>
                      <a:lnTo>
                        <a:pt x="31296" y="222695"/>
                      </a:lnTo>
                      <a:lnTo>
                        <a:pt x="134975" y="222695"/>
                      </a:lnTo>
                      <a:lnTo>
                        <a:pt x="134975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41" name="手繪多邊形 40"/>
                <p:cNvSpPr/>
                <p:nvPr/>
              </p:nvSpPr>
              <p:spPr>
                <a:xfrm>
                  <a:off x="8509210" y="3875153"/>
                  <a:ext cx="205914" cy="27125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2982" h="251324">
                      <a:moveTo>
                        <a:pt x="0" y="1"/>
                      </a:moveTo>
                      <a:lnTo>
                        <a:pt x="51971" y="1"/>
                      </a:lnTo>
                      <a:cubicBezTo>
                        <a:pt x="77963" y="-14"/>
                        <a:pt x="101562" y="4531"/>
                        <a:pt x="122767" y="13636"/>
                      </a:cubicBezTo>
                      <a:cubicBezTo>
                        <a:pt x="143972" y="22740"/>
                        <a:pt x="160897" y="36494"/>
                        <a:pt x="173543" y="54898"/>
                      </a:cubicBezTo>
                      <a:cubicBezTo>
                        <a:pt x="186189" y="73302"/>
                        <a:pt x="192669" y="96446"/>
                        <a:pt x="192982" y="124329"/>
                      </a:cubicBezTo>
                      <a:cubicBezTo>
                        <a:pt x="192699" y="152875"/>
                        <a:pt x="186305" y="176546"/>
                        <a:pt x="173802" y="195341"/>
                      </a:cubicBezTo>
                      <a:cubicBezTo>
                        <a:pt x="161299" y="214136"/>
                        <a:pt x="144386" y="228170"/>
                        <a:pt x="123064" y="237443"/>
                      </a:cubicBezTo>
                      <a:cubicBezTo>
                        <a:pt x="101741" y="246716"/>
                        <a:pt x="77711" y="251344"/>
                        <a:pt x="50971" y="251324"/>
                      </a:cubicBezTo>
                      <a:lnTo>
                        <a:pt x="0" y="251324"/>
                      </a:lnTo>
                      <a:lnTo>
                        <a:pt x="0" y="1"/>
                      </a:lnTo>
                      <a:close/>
                      <a:moveTo>
                        <a:pt x="31295" y="28630"/>
                      </a:moveTo>
                      <a:lnTo>
                        <a:pt x="31295" y="222696"/>
                      </a:lnTo>
                      <a:lnTo>
                        <a:pt x="42301" y="222696"/>
                      </a:lnTo>
                      <a:cubicBezTo>
                        <a:pt x="63932" y="222850"/>
                        <a:pt x="83735" y="219874"/>
                        <a:pt x="101710" y="213767"/>
                      </a:cubicBezTo>
                      <a:cubicBezTo>
                        <a:pt x="119685" y="207660"/>
                        <a:pt x="134102" y="197496"/>
                        <a:pt x="144963" y="183275"/>
                      </a:cubicBezTo>
                      <a:cubicBezTo>
                        <a:pt x="155824" y="169054"/>
                        <a:pt x="161399" y="149850"/>
                        <a:pt x="161687" y="125663"/>
                      </a:cubicBezTo>
                      <a:cubicBezTo>
                        <a:pt x="161399" y="101371"/>
                        <a:pt x="155824" y="82117"/>
                        <a:pt x="144963" y="67903"/>
                      </a:cubicBezTo>
                      <a:cubicBezTo>
                        <a:pt x="134102" y="53688"/>
                        <a:pt x="119685" y="43549"/>
                        <a:pt x="101710" y="37485"/>
                      </a:cubicBezTo>
                      <a:cubicBezTo>
                        <a:pt x="83735" y="31421"/>
                        <a:pt x="63932" y="28469"/>
                        <a:pt x="42301" y="28630"/>
                      </a:cubicBezTo>
                      <a:lnTo>
                        <a:pt x="31295" y="286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42" name="手繪多邊形 41"/>
                <p:cNvSpPr/>
                <p:nvPr/>
              </p:nvSpPr>
              <p:spPr>
                <a:xfrm>
                  <a:off x="8802217" y="3875155"/>
                  <a:ext cx="160739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0644" h="251323">
                      <a:moveTo>
                        <a:pt x="0" y="0"/>
                      </a:moveTo>
                      <a:lnTo>
                        <a:pt x="150644" y="0"/>
                      </a:lnTo>
                      <a:lnTo>
                        <a:pt x="150644" y="28629"/>
                      </a:lnTo>
                      <a:lnTo>
                        <a:pt x="90970" y="28629"/>
                      </a:lnTo>
                      <a:lnTo>
                        <a:pt x="90970" y="251323"/>
                      </a:lnTo>
                      <a:lnTo>
                        <a:pt x="59674" y="251323"/>
                      </a:lnTo>
                      <a:lnTo>
                        <a:pt x="59674" y="28629"/>
                      </a:lnTo>
                      <a:lnTo>
                        <a:pt x="0" y="2862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43" name="手繪多邊形 42"/>
                <p:cNvSpPr/>
                <p:nvPr/>
              </p:nvSpPr>
              <p:spPr>
                <a:xfrm>
                  <a:off x="8989729" y="3875155"/>
                  <a:ext cx="144021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4976" h="251323">
                      <a:moveTo>
                        <a:pt x="0" y="0"/>
                      </a:moveTo>
                      <a:lnTo>
                        <a:pt x="134976" y="0"/>
                      </a:lnTo>
                      <a:lnTo>
                        <a:pt x="134976" y="28629"/>
                      </a:lnTo>
                      <a:lnTo>
                        <a:pt x="31296" y="28629"/>
                      </a:lnTo>
                      <a:lnTo>
                        <a:pt x="31296" y="99013"/>
                      </a:lnTo>
                      <a:lnTo>
                        <a:pt x="131976" y="99013"/>
                      </a:lnTo>
                      <a:lnTo>
                        <a:pt x="131976" y="127641"/>
                      </a:lnTo>
                      <a:lnTo>
                        <a:pt x="31296" y="127641"/>
                      </a:lnTo>
                      <a:lnTo>
                        <a:pt x="31296" y="222695"/>
                      </a:lnTo>
                      <a:lnTo>
                        <a:pt x="134976" y="222695"/>
                      </a:lnTo>
                      <a:lnTo>
                        <a:pt x="134976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44" name="手繪多邊形 43"/>
                <p:cNvSpPr/>
                <p:nvPr/>
              </p:nvSpPr>
              <p:spPr>
                <a:xfrm>
                  <a:off x="9403579" y="3875155"/>
                  <a:ext cx="194532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2315" h="251323">
                      <a:moveTo>
                        <a:pt x="0" y="0"/>
                      </a:moveTo>
                      <a:lnTo>
                        <a:pt x="31295" y="0"/>
                      </a:lnTo>
                      <a:lnTo>
                        <a:pt x="31295" y="101346"/>
                      </a:lnTo>
                      <a:lnTo>
                        <a:pt x="151019" y="101346"/>
                      </a:lnTo>
                      <a:lnTo>
                        <a:pt x="151019" y="0"/>
                      </a:lnTo>
                      <a:lnTo>
                        <a:pt x="182315" y="0"/>
                      </a:lnTo>
                      <a:lnTo>
                        <a:pt x="182315" y="251323"/>
                      </a:lnTo>
                      <a:lnTo>
                        <a:pt x="151019" y="251323"/>
                      </a:lnTo>
                      <a:lnTo>
                        <a:pt x="151019" y="130642"/>
                      </a:lnTo>
                      <a:lnTo>
                        <a:pt x="31295" y="130642"/>
                      </a:lnTo>
                      <a:lnTo>
                        <a:pt x="31295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45" name="手繪多邊形 44"/>
                <p:cNvSpPr/>
                <p:nvPr/>
              </p:nvSpPr>
              <p:spPr>
                <a:xfrm>
                  <a:off x="10209322" y="3875155"/>
                  <a:ext cx="114851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7638" h="251323">
                      <a:moveTo>
                        <a:pt x="0" y="0"/>
                      </a:moveTo>
                      <a:lnTo>
                        <a:pt x="31296" y="0"/>
                      </a:lnTo>
                      <a:lnTo>
                        <a:pt x="31296" y="222695"/>
                      </a:lnTo>
                      <a:lnTo>
                        <a:pt x="107638" y="222695"/>
                      </a:lnTo>
                      <a:lnTo>
                        <a:pt x="107638" y="251323"/>
                      </a:lnTo>
                      <a:lnTo>
                        <a:pt x="0" y="25132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  <p:sp>
              <p:nvSpPr>
                <p:cNvPr id="46" name="手繪多邊形 45"/>
                <p:cNvSpPr/>
                <p:nvPr/>
              </p:nvSpPr>
              <p:spPr>
                <a:xfrm>
                  <a:off x="10872679" y="3875155"/>
                  <a:ext cx="208404" cy="27125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5316" h="251323">
                      <a:moveTo>
                        <a:pt x="0" y="0"/>
                      </a:moveTo>
                      <a:lnTo>
                        <a:pt x="36004" y="0"/>
                      </a:lnTo>
                      <a:lnTo>
                        <a:pt x="97658" y="107330"/>
                      </a:lnTo>
                      <a:lnTo>
                        <a:pt x="159311" y="0"/>
                      </a:lnTo>
                      <a:lnTo>
                        <a:pt x="195316" y="0"/>
                      </a:lnTo>
                      <a:lnTo>
                        <a:pt x="113306" y="141995"/>
                      </a:lnTo>
                      <a:lnTo>
                        <a:pt x="113306" y="251323"/>
                      </a:lnTo>
                      <a:lnTo>
                        <a:pt x="82010" y="251323"/>
                      </a:lnTo>
                      <a:lnTo>
                        <a:pt x="82010" y="1419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>
                    <a:solidFill>
                      <a:srgbClr val="003366"/>
                    </a:solidFill>
                  </a:endParaRPr>
                </a:p>
              </p:txBody>
            </p:sp>
          </p:grpSp>
          <p:grpSp>
            <p:nvGrpSpPr>
              <p:cNvPr id="2" name="群組 1"/>
              <p:cNvGrpSpPr/>
              <p:nvPr/>
            </p:nvGrpSpPr>
            <p:grpSpPr>
              <a:xfrm>
                <a:off x="4427335" y="3442417"/>
                <a:ext cx="3294378" cy="349919"/>
                <a:chOff x="4427335" y="3442417"/>
                <a:chExt cx="3294378" cy="349919"/>
              </a:xfrm>
              <a:grpFill/>
            </p:grpSpPr>
            <p:sp>
              <p:nvSpPr>
                <p:cNvPr id="47" name="手繪多邊形 46"/>
                <p:cNvSpPr>
                  <a:spLocks noChangeArrowheads="1"/>
                </p:cNvSpPr>
                <p:nvPr/>
              </p:nvSpPr>
              <p:spPr bwMode="auto">
                <a:xfrm>
                  <a:off x="5762347" y="3442417"/>
                  <a:ext cx="190223" cy="3499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8277" h="324203">
                      <a:moveTo>
                        <a:pt x="115295" y="0"/>
                      </a:moveTo>
                      <a:lnTo>
                        <a:pt x="147303" y="0"/>
                      </a:lnTo>
                      <a:lnTo>
                        <a:pt x="147303" y="194109"/>
                      </a:lnTo>
                      <a:lnTo>
                        <a:pt x="178277" y="188946"/>
                      </a:lnTo>
                      <a:lnTo>
                        <a:pt x="178277" y="220265"/>
                      </a:lnTo>
                      <a:lnTo>
                        <a:pt x="147303" y="225428"/>
                      </a:lnTo>
                      <a:lnTo>
                        <a:pt x="147303" y="324203"/>
                      </a:lnTo>
                      <a:lnTo>
                        <a:pt x="115295" y="324203"/>
                      </a:lnTo>
                      <a:lnTo>
                        <a:pt x="115295" y="229558"/>
                      </a:lnTo>
                      <a:lnTo>
                        <a:pt x="0" y="247110"/>
                      </a:lnTo>
                      <a:lnTo>
                        <a:pt x="0" y="215103"/>
                      </a:lnTo>
                      <a:lnTo>
                        <a:pt x="115295" y="197895"/>
                      </a:lnTo>
                      <a:lnTo>
                        <a:pt x="11529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48" name="手繪多邊形 47"/>
                <p:cNvSpPr>
                  <a:spLocks noChangeArrowheads="1"/>
                </p:cNvSpPr>
                <p:nvPr/>
              </p:nvSpPr>
              <p:spPr bwMode="auto">
                <a:xfrm>
                  <a:off x="6196478" y="3442417"/>
                  <a:ext cx="345929" cy="3491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204" h="323515">
                      <a:moveTo>
                        <a:pt x="54378" y="0"/>
                      </a:moveTo>
                      <a:lnTo>
                        <a:pt x="88451" y="0"/>
                      </a:lnTo>
                      <a:lnTo>
                        <a:pt x="88451" y="70554"/>
                      </a:lnTo>
                      <a:lnTo>
                        <a:pt x="129062" y="70554"/>
                      </a:lnTo>
                      <a:lnTo>
                        <a:pt x="129062" y="48527"/>
                      </a:lnTo>
                      <a:lnTo>
                        <a:pt x="203057" y="48527"/>
                      </a:lnTo>
                      <a:lnTo>
                        <a:pt x="203057" y="0"/>
                      </a:lnTo>
                      <a:lnTo>
                        <a:pt x="237130" y="0"/>
                      </a:lnTo>
                      <a:lnTo>
                        <a:pt x="237130" y="48527"/>
                      </a:lnTo>
                      <a:lnTo>
                        <a:pt x="318353" y="48527"/>
                      </a:lnTo>
                      <a:lnTo>
                        <a:pt x="318353" y="79846"/>
                      </a:lnTo>
                      <a:lnTo>
                        <a:pt x="237130" y="79846"/>
                      </a:lnTo>
                      <a:lnTo>
                        <a:pt x="237130" y="125964"/>
                      </a:lnTo>
                      <a:lnTo>
                        <a:pt x="306651" y="125964"/>
                      </a:lnTo>
                      <a:lnTo>
                        <a:pt x="306651" y="154530"/>
                      </a:lnTo>
                      <a:cubicBezTo>
                        <a:pt x="303668" y="166920"/>
                        <a:pt x="296097" y="183095"/>
                        <a:pt x="283936" y="203057"/>
                      </a:cubicBezTo>
                      <a:cubicBezTo>
                        <a:pt x="272005" y="223019"/>
                        <a:pt x="259501" y="238735"/>
                        <a:pt x="246422" y="250208"/>
                      </a:cubicBezTo>
                      <a:cubicBezTo>
                        <a:pt x="269367" y="269022"/>
                        <a:pt x="295294" y="282444"/>
                        <a:pt x="324204" y="290475"/>
                      </a:cubicBezTo>
                      <a:lnTo>
                        <a:pt x="306651" y="322826"/>
                      </a:lnTo>
                      <a:cubicBezTo>
                        <a:pt x="276365" y="312960"/>
                        <a:pt x="247914" y="295867"/>
                        <a:pt x="221298" y="271546"/>
                      </a:cubicBezTo>
                      <a:cubicBezTo>
                        <a:pt x="185046" y="299309"/>
                        <a:pt x="150400" y="316632"/>
                        <a:pt x="117360" y="323515"/>
                      </a:cubicBezTo>
                      <a:lnTo>
                        <a:pt x="98431" y="292196"/>
                      </a:lnTo>
                      <a:cubicBezTo>
                        <a:pt x="131471" y="284854"/>
                        <a:pt x="164511" y="270055"/>
                        <a:pt x="197551" y="247798"/>
                      </a:cubicBezTo>
                      <a:cubicBezTo>
                        <a:pt x="179884" y="229902"/>
                        <a:pt x="162561" y="205466"/>
                        <a:pt x="145582" y="174491"/>
                      </a:cubicBezTo>
                      <a:lnTo>
                        <a:pt x="174148" y="163134"/>
                      </a:lnTo>
                      <a:cubicBezTo>
                        <a:pt x="189979" y="191126"/>
                        <a:pt x="205811" y="213038"/>
                        <a:pt x="221642" y="228869"/>
                      </a:cubicBezTo>
                      <a:cubicBezTo>
                        <a:pt x="245046" y="210285"/>
                        <a:pt x="261680" y="186537"/>
                        <a:pt x="271546" y="157627"/>
                      </a:cubicBezTo>
                      <a:lnTo>
                        <a:pt x="134913" y="157627"/>
                      </a:lnTo>
                      <a:lnTo>
                        <a:pt x="134913" y="125964"/>
                      </a:lnTo>
                      <a:lnTo>
                        <a:pt x="203057" y="125964"/>
                      </a:lnTo>
                      <a:lnTo>
                        <a:pt x="203057" y="79846"/>
                      </a:lnTo>
                      <a:lnTo>
                        <a:pt x="129062" y="79846"/>
                      </a:lnTo>
                      <a:lnTo>
                        <a:pt x="128718" y="101873"/>
                      </a:lnTo>
                      <a:lnTo>
                        <a:pt x="88106" y="101873"/>
                      </a:lnTo>
                      <a:lnTo>
                        <a:pt x="88106" y="162790"/>
                      </a:lnTo>
                      <a:cubicBezTo>
                        <a:pt x="106462" y="156824"/>
                        <a:pt x="119884" y="151776"/>
                        <a:pt x="128374" y="147646"/>
                      </a:cubicBezTo>
                      <a:lnTo>
                        <a:pt x="128374" y="181375"/>
                      </a:lnTo>
                      <a:cubicBezTo>
                        <a:pt x="121261" y="185275"/>
                        <a:pt x="107838" y="190552"/>
                        <a:pt x="88106" y="197206"/>
                      </a:cubicBezTo>
                      <a:lnTo>
                        <a:pt x="88106" y="281527"/>
                      </a:lnTo>
                      <a:cubicBezTo>
                        <a:pt x="88106" y="297817"/>
                        <a:pt x="85789" y="308601"/>
                        <a:pt x="81153" y="313878"/>
                      </a:cubicBezTo>
                      <a:cubicBezTo>
                        <a:pt x="76285" y="319385"/>
                        <a:pt x="65295" y="322138"/>
                        <a:pt x="48183" y="322138"/>
                      </a:cubicBezTo>
                      <a:lnTo>
                        <a:pt x="20994" y="322138"/>
                      </a:lnTo>
                      <a:lnTo>
                        <a:pt x="13078" y="287377"/>
                      </a:lnTo>
                      <a:lnTo>
                        <a:pt x="43021" y="288410"/>
                      </a:lnTo>
                      <a:cubicBezTo>
                        <a:pt x="50592" y="288410"/>
                        <a:pt x="54378" y="284624"/>
                        <a:pt x="54378" y="277053"/>
                      </a:cubicBezTo>
                      <a:lnTo>
                        <a:pt x="54378" y="206843"/>
                      </a:lnTo>
                      <a:cubicBezTo>
                        <a:pt x="34875" y="211891"/>
                        <a:pt x="19503" y="215791"/>
                        <a:pt x="8260" y="218544"/>
                      </a:cubicBezTo>
                      <a:lnTo>
                        <a:pt x="0" y="181375"/>
                      </a:lnTo>
                      <a:cubicBezTo>
                        <a:pt x="19962" y="178851"/>
                        <a:pt x="38088" y="175409"/>
                        <a:pt x="54378" y="171050"/>
                      </a:cubicBezTo>
                      <a:lnTo>
                        <a:pt x="54378" y="101873"/>
                      </a:lnTo>
                      <a:lnTo>
                        <a:pt x="3442" y="101873"/>
                      </a:lnTo>
                      <a:lnTo>
                        <a:pt x="3442" y="70554"/>
                      </a:lnTo>
                      <a:lnTo>
                        <a:pt x="54378" y="70554"/>
                      </a:lnTo>
                      <a:lnTo>
                        <a:pt x="54378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49" name="手繪多邊形 48"/>
                <p:cNvSpPr>
                  <a:spLocks noChangeArrowheads="1"/>
                </p:cNvSpPr>
                <p:nvPr/>
              </p:nvSpPr>
              <p:spPr bwMode="auto">
                <a:xfrm>
                  <a:off x="7492564" y="3442417"/>
                  <a:ext cx="105027" cy="7503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8431" h="69521">
                      <a:moveTo>
                        <a:pt x="33040" y="0"/>
                      </a:moveTo>
                      <a:cubicBezTo>
                        <a:pt x="41988" y="5736"/>
                        <a:pt x="51051" y="12045"/>
                        <a:pt x="60229" y="18929"/>
                      </a:cubicBezTo>
                      <a:cubicBezTo>
                        <a:pt x="70095" y="12275"/>
                        <a:pt x="77093" y="6080"/>
                        <a:pt x="81223" y="344"/>
                      </a:cubicBezTo>
                      <a:lnTo>
                        <a:pt x="98431" y="15831"/>
                      </a:lnTo>
                      <a:cubicBezTo>
                        <a:pt x="93383" y="22715"/>
                        <a:pt x="86614" y="28910"/>
                        <a:pt x="78125" y="34416"/>
                      </a:cubicBezTo>
                      <a:cubicBezTo>
                        <a:pt x="82714" y="38546"/>
                        <a:pt x="88794" y="44626"/>
                        <a:pt x="96366" y="52657"/>
                      </a:cubicBezTo>
                      <a:lnTo>
                        <a:pt x="75372" y="68144"/>
                      </a:lnTo>
                      <a:cubicBezTo>
                        <a:pt x="66194" y="55066"/>
                        <a:pt x="60343" y="48527"/>
                        <a:pt x="57819" y="48527"/>
                      </a:cubicBezTo>
                      <a:cubicBezTo>
                        <a:pt x="46347" y="55869"/>
                        <a:pt x="32925" y="62867"/>
                        <a:pt x="17552" y="69521"/>
                      </a:cubicBezTo>
                      <a:lnTo>
                        <a:pt x="0" y="46462"/>
                      </a:lnTo>
                      <a:cubicBezTo>
                        <a:pt x="19273" y="41185"/>
                        <a:pt x="31892" y="36481"/>
                        <a:pt x="37858" y="32351"/>
                      </a:cubicBezTo>
                      <a:cubicBezTo>
                        <a:pt x="32122" y="27762"/>
                        <a:pt x="24321" y="22370"/>
                        <a:pt x="14455" y="16175"/>
                      </a:cubicBezTo>
                      <a:lnTo>
                        <a:pt x="3304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0" name="手繪多邊形 49"/>
                <p:cNvSpPr>
                  <a:spLocks noChangeArrowheads="1"/>
                </p:cNvSpPr>
                <p:nvPr/>
              </p:nvSpPr>
              <p:spPr bwMode="auto">
                <a:xfrm>
                  <a:off x="6785582" y="3442788"/>
                  <a:ext cx="345928" cy="348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203" h="322827">
                      <a:moveTo>
                        <a:pt x="137322" y="0"/>
                      </a:moveTo>
                      <a:lnTo>
                        <a:pt x="173459" y="0"/>
                      </a:lnTo>
                      <a:cubicBezTo>
                        <a:pt x="173459" y="39464"/>
                        <a:pt x="172541" y="68259"/>
                        <a:pt x="170706" y="86385"/>
                      </a:cubicBezTo>
                      <a:lnTo>
                        <a:pt x="316632" y="86385"/>
                      </a:lnTo>
                      <a:lnTo>
                        <a:pt x="316632" y="122867"/>
                      </a:lnTo>
                      <a:lnTo>
                        <a:pt x="206499" y="122523"/>
                      </a:lnTo>
                      <a:cubicBezTo>
                        <a:pt x="211776" y="150515"/>
                        <a:pt x="224166" y="179883"/>
                        <a:pt x="243669" y="210629"/>
                      </a:cubicBezTo>
                      <a:cubicBezTo>
                        <a:pt x="263171" y="241374"/>
                        <a:pt x="290016" y="267990"/>
                        <a:pt x="324203" y="290475"/>
                      </a:cubicBezTo>
                      <a:lnTo>
                        <a:pt x="297703" y="322138"/>
                      </a:lnTo>
                      <a:cubicBezTo>
                        <a:pt x="235753" y="281527"/>
                        <a:pt x="193306" y="214988"/>
                        <a:pt x="170362" y="122523"/>
                      </a:cubicBezTo>
                      <a:lnTo>
                        <a:pt x="164855" y="122523"/>
                      </a:lnTo>
                      <a:cubicBezTo>
                        <a:pt x="149482" y="205352"/>
                        <a:pt x="103249" y="272120"/>
                        <a:pt x="26156" y="322827"/>
                      </a:cubicBezTo>
                      <a:lnTo>
                        <a:pt x="0" y="290131"/>
                      </a:lnTo>
                      <a:cubicBezTo>
                        <a:pt x="32581" y="271546"/>
                        <a:pt x="60573" y="247110"/>
                        <a:pt x="83976" y="216824"/>
                      </a:cubicBezTo>
                      <a:cubicBezTo>
                        <a:pt x="107150" y="186537"/>
                        <a:pt x="121490" y="155218"/>
                        <a:pt x="126997" y="122867"/>
                      </a:cubicBezTo>
                      <a:lnTo>
                        <a:pt x="8260" y="122867"/>
                      </a:lnTo>
                      <a:lnTo>
                        <a:pt x="8260" y="86385"/>
                      </a:lnTo>
                      <a:lnTo>
                        <a:pt x="132848" y="86385"/>
                      </a:lnTo>
                      <a:cubicBezTo>
                        <a:pt x="135830" y="65506"/>
                        <a:pt x="137322" y="36711"/>
                        <a:pt x="1373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1" name="手繪多邊形 50"/>
                <p:cNvSpPr>
                  <a:spLocks noChangeArrowheads="1"/>
                </p:cNvSpPr>
                <p:nvPr/>
              </p:nvSpPr>
              <p:spPr bwMode="auto">
                <a:xfrm>
                  <a:off x="4427335" y="3443902"/>
                  <a:ext cx="346296" cy="3484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548" h="322827">
                      <a:moveTo>
                        <a:pt x="278085" y="0"/>
                      </a:moveTo>
                      <a:lnTo>
                        <a:pt x="292884" y="28222"/>
                      </a:lnTo>
                      <a:cubicBezTo>
                        <a:pt x="261680" y="34646"/>
                        <a:pt x="222904" y="39809"/>
                        <a:pt x="176557" y="43709"/>
                      </a:cubicBezTo>
                      <a:lnTo>
                        <a:pt x="176557" y="72619"/>
                      </a:lnTo>
                      <a:lnTo>
                        <a:pt x="321794" y="72619"/>
                      </a:lnTo>
                      <a:lnTo>
                        <a:pt x="321794" y="101185"/>
                      </a:lnTo>
                      <a:lnTo>
                        <a:pt x="210973" y="101185"/>
                      </a:lnTo>
                      <a:cubicBezTo>
                        <a:pt x="237130" y="126424"/>
                        <a:pt x="274988" y="143976"/>
                        <a:pt x="324548" y="153842"/>
                      </a:cubicBezTo>
                      <a:lnTo>
                        <a:pt x="309404" y="185161"/>
                      </a:lnTo>
                      <a:cubicBezTo>
                        <a:pt x="304815" y="183096"/>
                        <a:pt x="299768" y="181261"/>
                        <a:pt x="294261" y="179654"/>
                      </a:cubicBezTo>
                      <a:cubicBezTo>
                        <a:pt x="288754" y="178048"/>
                        <a:pt x="283707" y="175983"/>
                        <a:pt x="279118" y="173460"/>
                      </a:cubicBezTo>
                      <a:lnTo>
                        <a:pt x="279118" y="322827"/>
                      </a:lnTo>
                      <a:lnTo>
                        <a:pt x="247110" y="322827"/>
                      </a:lnTo>
                      <a:lnTo>
                        <a:pt x="247110" y="306996"/>
                      </a:lnTo>
                      <a:lnTo>
                        <a:pt x="77781" y="306996"/>
                      </a:lnTo>
                      <a:lnTo>
                        <a:pt x="77781" y="322827"/>
                      </a:lnTo>
                      <a:lnTo>
                        <a:pt x="45774" y="322827"/>
                      </a:lnTo>
                      <a:lnTo>
                        <a:pt x="45774" y="175180"/>
                      </a:lnTo>
                      <a:cubicBezTo>
                        <a:pt x="40038" y="177704"/>
                        <a:pt x="30286" y="181261"/>
                        <a:pt x="16520" y="185849"/>
                      </a:cubicBezTo>
                      <a:lnTo>
                        <a:pt x="0" y="155219"/>
                      </a:lnTo>
                      <a:cubicBezTo>
                        <a:pt x="41759" y="145123"/>
                        <a:pt x="78125" y="127112"/>
                        <a:pt x="109100" y="101185"/>
                      </a:cubicBezTo>
                      <a:lnTo>
                        <a:pt x="2753" y="101185"/>
                      </a:lnTo>
                      <a:lnTo>
                        <a:pt x="2753" y="72619"/>
                      </a:lnTo>
                      <a:lnTo>
                        <a:pt x="144205" y="72619"/>
                      </a:lnTo>
                      <a:lnTo>
                        <a:pt x="144205" y="44742"/>
                      </a:lnTo>
                      <a:cubicBezTo>
                        <a:pt x="92580" y="46118"/>
                        <a:pt x="55525" y="46807"/>
                        <a:pt x="33040" y="46807"/>
                      </a:cubicBezTo>
                      <a:lnTo>
                        <a:pt x="21682" y="15144"/>
                      </a:lnTo>
                      <a:cubicBezTo>
                        <a:pt x="34761" y="15602"/>
                        <a:pt x="50936" y="15832"/>
                        <a:pt x="70210" y="15832"/>
                      </a:cubicBezTo>
                      <a:cubicBezTo>
                        <a:pt x="161757" y="15832"/>
                        <a:pt x="231049" y="10555"/>
                        <a:pt x="278085" y="0"/>
                      </a:cubicBezTo>
                      <a:close/>
                      <a:moveTo>
                        <a:pt x="176557" y="101873"/>
                      </a:moveTo>
                      <a:lnTo>
                        <a:pt x="176557" y="165544"/>
                      </a:lnTo>
                      <a:lnTo>
                        <a:pt x="261565" y="165544"/>
                      </a:lnTo>
                      <a:cubicBezTo>
                        <a:pt x="226460" y="151777"/>
                        <a:pt x="198124" y="130554"/>
                        <a:pt x="176557" y="101873"/>
                      </a:cubicBezTo>
                      <a:close/>
                      <a:moveTo>
                        <a:pt x="144205" y="102217"/>
                      </a:moveTo>
                      <a:cubicBezTo>
                        <a:pt x="124243" y="130668"/>
                        <a:pt x="98087" y="151777"/>
                        <a:pt x="65735" y="165544"/>
                      </a:cubicBezTo>
                      <a:lnTo>
                        <a:pt x="144205" y="165544"/>
                      </a:lnTo>
                      <a:lnTo>
                        <a:pt x="144205" y="102217"/>
                      </a:lnTo>
                      <a:close/>
                      <a:moveTo>
                        <a:pt x="77781" y="194454"/>
                      </a:moveTo>
                      <a:lnTo>
                        <a:pt x="77781" y="220610"/>
                      </a:lnTo>
                      <a:lnTo>
                        <a:pt x="247110" y="220610"/>
                      </a:lnTo>
                      <a:lnTo>
                        <a:pt x="247110" y="194454"/>
                      </a:lnTo>
                      <a:lnTo>
                        <a:pt x="77781" y="194454"/>
                      </a:lnTo>
                      <a:close/>
                      <a:moveTo>
                        <a:pt x="77781" y="248143"/>
                      </a:moveTo>
                      <a:lnTo>
                        <a:pt x="77781" y="278430"/>
                      </a:lnTo>
                      <a:lnTo>
                        <a:pt x="247110" y="278430"/>
                      </a:lnTo>
                      <a:lnTo>
                        <a:pt x="247110" y="248143"/>
                      </a:lnTo>
                      <a:lnTo>
                        <a:pt x="77781" y="24814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2" name="手繪多邊形 51"/>
                <p:cNvSpPr>
                  <a:spLocks noChangeArrowheads="1"/>
                </p:cNvSpPr>
                <p:nvPr/>
              </p:nvSpPr>
              <p:spPr bwMode="auto">
                <a:xfrm>
                  <a:off x="5606642" y="3444645"/>
                  <a:ext cx="166354" cy="34769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55907" h="322138">
                      <a:moveTo>
                        <a:pt x="138010" y="0"/>
                      </a:moveTo>
                      <a:lnTo>
                        <a:pt x="149712" y="28221"/>
                      </a:lnTo>
                      <a:cubicBezTo>
                        <a:pt x="133192" y="33957"/>
                        <a:pt x="115869" y="38661"/>
                        <a:pt x="97743" y="42332"/>
                      </a:cubicBezTo>
                      <a:lnTo>
                        <a:pt x="97743" y="90859"/>
                      </a:lnTo>
                      <a:lnTo>
                        <a:pt x="150056" y="90859"/>
                      </a:lnTo>
                      <a:lnTo>
                        <a:pt x="150056" y="120457"/>
                      </a:lnTo>
                      <a:lnTo>
                        <a:pt x="97743" y="120457"/>
                      </a:lnTo>
                      <a:lnTo>
                        <a:pt x="97743" y="123555"/>
                      </a:lnTo>
                      <a:cubicBezTo>
                        <a:pt x="123440" y="147417"/>
                        <a:pt x="142828" y="166461"/>
                        <a:pt x="155907" y="180686"/>
                      </a:cubicBezTo>
                      <a:lnTo>
                        <a:pt x="136633" y="210284"/>
                      </a:lnTo>
                      <a:cubicBezTo>
                        <a:pt x="129750" y="200648"/>
                        <a:pt x="122867" y="191929"/>
                        <a:pt x="115984" y="184128"/>
                      </a:cubicBezTo>
                      <a:cubicBezTo>
                        <a:pt x="110018" y="177015"/>
                        <a:pt x="103938" y="169329"/>
                        <a:pt x="97743" y="161069"/>
                      </a:cubicBezTo>
                      <a:lnTo>
                        <a:pt x="97743" y="320761"/>
                      </a:lnTo>
                      <a:lnTo>
                        <a:pt x="66080" y="322138"/>
                      </a:lnTo>
                      <a:lnTo>
                        <a:pt x="66080" y="180686"/>
                      </a:lnTo>
                      <a:cubicBezTo>
                        <a:pt x="57361" y="202713"/>
                        <a:pt x="41759" y="228411"/>
                        <a:pt x="19273" y="257779"/>
                      </a:cubicBezTo>
                      <a:lnTo>
                        <a:pt x="0" y="226804"/>
                      </a:lnTo>
                      <a:cubicBezTo>
                        <a:pt x="28910" y="193994"/>
                        <a:pt x="50592" y="158545"/>
                        <a:pt x="65047" y="120457"/>
                      </a:cubicBezTo>
                      <a:lnTo>
                        <a:pt x="2065" y="120457"/>
                      </a:lnTo>
                      <a:lnTo>
                        <a:pt x="2065" y="90859"/>
                      </a:lnTo>
                      <a:lnTo>
                        <a:pt x="66080" y="90859"/>
                      </a:lnTo>
                      <a:lnTo>
                        <a:pt x="66080" y="47839"/>
                      </a:lnTo>
                      <a:cubicBezTo>
                        <a:pt x="53919" y="50133"/>
                        <a:pt x="36137" y="52083"/>
                        <a:pt x="12734" y="53689"/>
                      </a:cubicBezTo>
                      <a:lnTo>
                        <a:pt x="5507" y="24780"/>
                      </a:lnTo>
                      <a:cubicBezTo>
                        <a:pt x="56902" y="22256"/>
                        <a:pt x="101070" y="13996"/>
                        <a:pt x="13801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3" name="手繪多邊形 52"/>
                <p:cNvSpPr>
                  <a:spLocks noChangeArrowheads="1"/>
                </p:cNvSpPr>
                <p:nvPr/>
              </p:nvSpPr>
              <p:spPr bwMode="auto">
                <a:xfrm>
                  <a:off x="5030759" y="3445759"/>
                  <a:ext cx="329770" cy="3350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09060" h="310437">
                      <a:moveTo>
                        <a:pt x="118049" y="0"/>
                      </a:moveTo>
                      <a:lnTo>
                        <a:pt x="149712" y="0"/>
                      </a:lnTo>
                      <a:lnTo>
                        <a:pt x="149712" y="35793"/>
                      </a:lnTo>
                      <a:lnTo>
                        <a:pt x="212350" y="35793"/>
                      </a:lnTo>
                      <a:lnTo>
                        <a:pt x="212350" y="0"/>
                      </a:lnTo>
                      <a:lnTo>
                        <a:pt x="243325" y="0"/>
                      </a:lnTo>
                      <a:lnTo>
                        <a:pt x="243325" y="35793"/>
                      </a:lnTo>
                      <a:lnTo>
                        <a:pt x="300112" y="35793"/>
                      </a:lnTo>
                      <a:lnTo>
                        <a:pt x="300112" y="62982"/>
                      </a:lnTo>
                      <a:lnTo>
                        <a:pt x="243325" y="62982"/>
                      </a:lnTo>
                      <a:lnTo>
                        <a:pt x="243325" y="98431"/>
                      </a:lnTo>
                      <a:lnTo>
                        <a:pt x="305275" y="98431"/>
                      </a:lnTo>
                      <a:lnTo>
                        <a:pt x="305275" y="127341"/>
                      </a:lnTo>
                      <a:lnTo>
                        <a:pt x="239539" y="127341"/>
                      </a:lnTo>
                      <a:cubicBezTo>
                        <a:pt x="248717" y="145926"/>
                        <a:pt x="271891" y="164396"/>
                        <a:pt x="309060" y="182752"/>
                      </a:cubicBezTo>
                      <a:lnTo>
                        <a:pt x="294261" y="213382"/>
                      </a:lnTo>
                      <a:cubicBezTo>
                        <a:pt x="273152" y="200763"/>
                        <a:pt x="255715" y="188258"/>
                        <a:pt x="241948" y="175868"/>
                      </a:cubicBezTo>
                      <a:lnTo>
                        <a:pt x="241948" y="246422"/>
                      </a:lnTo>
                      <a:lnTo>
                        <a:pt x="131127" y="246422"/>
                      </a:lnTo>
                      <a:lnTo>
                        <a:pt x="131127" y="268449"/>
                      </a:lnTo>
                      <a:cubicBezTo>
                        <a:pt x="131127" y="276479"/>
                        <a:pt x="135142" y="280495"/>
                        <a:pt x="143173" y="280495"/>
                      </a:cubicBezTo>
                      <a:lnTo>
                        <a:pt x="245390" y="280495"/>
                      </a:lnTo>
                      <a:cubicBezTo>
                        <a:pt x="255026" y="280495"/>
                        <a:pt x="260763" y="276938"/>
                        <a:pt x="262598" y="269826"/>
                      </a:cubicBezTo>
                      <a:cubicBezTo>
                        <a:pt x="264434" y="262483"/>
                        <a:pt x="266154" y="249749"/>
                        <a:pt x="267761" y="231623"/>
                      </a:cubicBezTo>
                      <a:lnTo>
                        <a:pt x="300800" y="243669"/>
                      </a:lnTo>
                      <a:cubicBezTo>
                        <a:pt x="297129" y="275562"/>
                        <a:pt x="292196" y="294720"/>
                        <a:pt x="286001" y="301145"/>
                      </a:cubicBezTo>
                      <a:cubicBezTo>
                        <a:pt x="280036" y="307340"/>
                        <a:pt x="268219" y="310437"/>
                        <a:pt x="250552" y="310437"/>
                      </a:cubicBezTo>
                      <a:lnTo>
                        <a:pt x="139043" y="310437"/>
                      </a:lnTo>
                      <a:cubicBezTo>
                        <a:pt x="124358" y="310437"/>
                        <a:pt x="114034" y="307684"/>
                        <a:pt x="108068" y="302177"/>
                      </a:cubicBezTo>
                      <a:cubicBezTo>
                        <a:pt x="102332" y="296441"/>
                        <a:pt x="99464" y="285772"/>
                        <a:pt x="99464" y="270170"/>
                      </a:cubicBezTo>
                      <a:lnTo>
                        <a:pt x="99464" y="193077"/>
                      </a:lnTo>
                      <a:cubicBezTo>
                        <a:pt x="93728" y="197895"/>
                        <a:pt x="83173" y="205123"/>
                        <a:pt x="67801" y="214759"/>
                      </a:cubicBezTo>
                      <a:lnTo>
                        <a:pt x="48183" y="185849"/>
                      </a:lnTo>
                      <a:cubicBezTo>
                        <a:pt x="86271" y="168641"/>
                        <a:pt x="110362" y="149253"/>
                        <a:pt x="120458" y="127685"/>
                      </a:cubicBezTo>
                      <a:lnTo>
                        <a:pt x="65391" y="127685"/>
                      </a:lnTo>
                      <a:lnTo>
                        <a:pt x="65391" y="98776"/>
                      </a:lnTo>
                      <a:lnTo>
                        <a:pt x="118049" y="98776"/>
                      </a:lnTo>
                      <a:lnTo>
                        <a:pt x="118049" y="64359"/>
                      </a:lnTo>
                      <a:lnTo>
                        <a:pt x="72275" y="64359"/>
                      </a:lnTo>
                      <a:lnTo>
                        <a:pt x="72275" y="45774"/>
                      </a:lnTo>
                      <a:lnTo>
                        <a:pt x="51281" y="71931"/>
                      </a:lnTo>
                      <a:cubicBezTo>
                        <a:pt x="32466" y="54722"/>
                        <a:pt x="15373" y="41300"/>
                        <a:pt x="0" y="31663"/>
                      </a:cubicBezTo>
                      <a:lnTo>
                        <a:pt x="22715" y="6195"/>
                      </a:lnTo>
                      <a:cubicBezTo>
                        <a:pt x="42218" y="18585"/>
                        <a:pt x="58738" y="29943"/>
                        <a:pt x="72275" y="40267"/>
                      </a:cubicBezTo>
                      <a:lnTo>
                        <a:pt x="72275" y="35793"/>
                      </a:lnTo>
                      <a:lnTo>
                        <a:pt x="118049" y="35793"/>
                      </a:lnTo>
                      <a:lnTo>
                        <a:pt x="118049" y="0"/>
                      </a:lnTo>
                      <a:close/>
                      <a:moveTo>
                        <a:pt x="149712" y="64703"/>
                      </a:moveTo>
                      <a:lnTo>
                        <a:pt x="149712" y="98431"/>
                      </a:lnTo>
                      <a:lnTo>
                        <a:pt x="212350" y="98431"/>
                      </a:lnTo>
                      <a:lnTo>
                        <a:pt x="212350" y="64703"/>
                      </a:lnTo>
                      <a:lnTo>
                        <a:pt x="149712" y="64703"/>
                      </a:lnTo>
                      <a:close/>
                      <a:moveTo>
                        <a:pt x="157284" y="127341"/>
                      </a:moveTo>
                      <a:cubicBezTo>
                        <a:pt x="152236" y="139043"/>
                        <a:pt x="145467" y="149368"/>
                        <a:pt x="136978" y="158316"/>
                      </a:cubicBezTo>
                      <a:lnTo>
                        <a:pt x="224740" y="158316"/>
                      </a:lnTo>
                      <a:cubicBezTo>
                        <a:pt x="217168" y="149827"/>
                        <a:pt x="210170" y="139502"/>
                        <a:pt x="203746" y="127341"/>
                      </a:cubicBezTo>
                      <a:lnTo>
                        <a:pt x="157284" y="127341"/>
                      </a:lnTo>
                      <a:close/>
                      <a:moveTo>
                        <a:pt x="131127" y="185505"/>
                      </a:moveTo>
                      <a:lnTo>
                        <a:pt x="131127" y="219233"/>
                      </a:lnTo>
                      <a:lnTo>
                        <a:pt x="210285" y="219233"/>
                      </a:lnTo>
                      <a:lnTo>
                        <a:pt x="210285" y="185505"/>
                      </a:lnTo>
                      <a:lnTo>
                        <a:pt x="131127" y="18550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4" name="手繪多邊形 53"/>
                <p:cNvSpPr>
                  <a:spLocks noChangeArrowheads="1"/>
                </p:cNvSpPr>
                <p:nvPr/>
              </p:nvSpPr>
              <p:spPr bwMode="auto">
                <a:xfrm>
                  <a:off x="7383865" y="3445759"/>
                  <a:ext cx="330872" cy="23736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0093" h="219922">
                      <a:moveTo>
                        <a:pt x="89139" y="0"/>
                      </a:moveTo>
                      <a:lnTo>
                        <a:pt x="104282" y="25468"/>
                      </a:lnTo>
                      <a:cubicBezTo>
                        <a:pt x="91433" y="29828"/>
                        <a:pt x="71013" y="32925"/>
                        <a:pt x="43020" y="34761"/>
                      </a:cubicBezTo>
                      <a:lnTo>
                        <a:pt x="44053" y="52313"/>
                      </a:lnTo>
                      <a:lnTo>
                        <a:pt x="97743" y="52313"/>
                      </a:lnTo>
                      <a:lnTo>
                        <a:pt x="97743" y="75716"/>
                      </a:lnTo>
                      <a:lnTo>
                        <a:pt x="45085" y="75716"/>
                      </a:lnTo>
                      <a:lnTo>
                        <a:pt x="45430" y="95334"/>
                      </a:lnTo>
                      <a:lnTo>
                        <a:pt x="97743" y="95334"/>
                      </a:lnTo>
                      <a:lnTo>
                        <a:pt x="97743" y="119081"/>
                      </a:lnTo>
                      <a:lnTo>
                        <a:pt x="46118" y="119081"/>
                      </a:lnTo>
                      <a:lnTo>
                        <a:pt x="46806" y="142140"/>
                      </a:lnTo>
                      <a:lnTo>
                        <a:pt x="262254" y="142140"/>
                      </a:lnTo>
                      <a:lnTo>
                        <a:pt x="262598" y="119081"/>
                      </a:lnTo>
                      <a:lnTo>
                        <a:pt x="214415" y="119081"/>
                      </a:lnTo>
                      <a:lnTo>
                        <a:pt x="214415" y="95334"/>
                      </a:lnTo>
                      <a:lnTo>
                        <a:pt x="263630" y="95334"/>
                      </a:lnTo>
                      <a:lnTo>
                        <a:pt x="264319" y="75716"/>
                      </a:lnTo>
                      <a:lnTo>
                        <a:pt x="214415" y="75716"/>
                      </a:lnTo>
                      <a:lnTo>
                        <a:pt x="214415" y="52313"/>
                      </a:lnTo>
                      <a:lnTo>
                        <a:pt x="265007" y="52313"/>
                      </a:lnTo>
                      <a:lnTo>
                        <a:pt x="265351" y="33384"/>
                      </a:lnTo>
                      <a:lnTo>
                        <a:pt x="210629" y="33384"/>
                      </a:lnTo>
                      <a:lnTo>
                        <a:pt x="210629" y="6195"/>
                      </a:lnTo>
                      <a:lnTo>
                        <a:pt x="295638" y="6195"/>
                      </a:lnTo>
                      <a:lnTo>
                        <a:pt x="291852" y="142140"/>
                      </a:lnTo>
                      <a:lnTo>
                        <a:pt x="310093" y="142140"/>
                      </a:lnTo>
                      <a:lnTo>
                        <a:pt x="310093" y="219922"/>
                      </a:lnTo>
                      <a:lnTo>
                        <a:pt x="279118" y="219922"/>
                      </a:lnTo>
                      <a:lnTo>
                        <a:pt x="279118" y="169329"/>
                      </a:lnTo>
                      <a:lnTo>
                        <a:pt x="30631" y="169329"/>
                      </a:lnTo>
                      <a:lnTo>
                        <a:pt x="30631" y="219922"/>
                      </a:lnTo>
                      <a:lnTo>
                        <a:pt x="0" y="219922"/>
                      </a:lnTo>
                      <a:lnTo>
                        <a:pt x="0" y="142140"/>
                      </a:lnTo>
                      <a:lnTo>
                        <a:pt x="17208" y="142140"/>
                      </a:lnTo>
                      <a:lnTo>
                        <a:pt x="13422" y="9981"/>
                      </a:lnTo>
                      <a:cubicBezTo>
                        <a:pt x="43250" y="9063"/>
                        <a:pt x="68489" y="5736"/>
                        <a:pt x="8913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5" name="手繪多邊形 54"/>
                <p:cNvSpPr>
                  <a:spLocks noChangeArrowheads="1"/>
                </p:cNvSpPr>
                <p:nvPr/>
              </p:nvSpPr>
              <p:spPr bwMode="auto">
                <a:xfrm>
                  <a:off x="5782543" y="3470276"/>
                  <a:ext cx="89236" cy="7317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632" h="67801">
                      <a:moveTo>
                        <a:pt x="20650" y="0"/>
                      </a:moveTo>
                      <a:cubicBezTo>
                        <a:pt x="35564" y="8260"/>
                        <a:pt x="56558" y="22256"/>
                        <a:pt x="83632" y="41988"/>
                      </a:cubicBezTo>
                      <a:lnTo>
                        <a:pt x="61950" y="67801"/>
                      </a:lnTo>
                      <a:cubicBezTo>
                        <a:pt x="36482" y="47380"/>
                        <a:pt x="15832" y="32352"/>
                        <a:pt x="0" y="22715"/>
                      </a:cubicBezTo>
                      <a:lnTo>
                        <a:pt x="2065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6" name="手繪多邊形 55"/>
                <p:cNvSpPr>
                  <a:spLocks noChangeArrowheads="1"/>
                </p:cNvSpPr>
                <p:nvPr/>
              </p:nvSpPr>
              <p:spPr bwMode="auto">
                <a:xfrm>
                  <a:off x="7497704" y="3515966"/>
                  <a:ext cx="105762" cy="768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9120" h="71243">
                      <a:moveTo>
                        <a:pt x="80879" y="0"/>
                      </a:moveTo>
                      <a:lnTo>
                        <a:pt x="99120" y="15488"/>
                      </a:lnTo>
                      <a:cubicBezTo>
                        <a:pt x="90630" y="23977"/>
                        <a:pt x="82829" y="30860"/>
                        <a:pt x="75716" y="36138"/>
                      </a:cubicBezTo>
                      <a:cubicBezTo>
                        <a:pt x="82370" y="41874"/>
                        <a:pt x="88909" y="47954"/>
                        <a:pt x="95334" y="54378"/>
                      </a:cubicBezTo>
                      <a:lnTo>
                        <a:pt x="73307" y="71243"/>
                      </a:lnTo>
                      <a:cubicBezTo>
                        <a:pt x="62753" y="57705"/>
                        <a:pt x="56672" y="50937"/>
                        <a:pt x="55066" y="50937"/>
                      </a:cubicBezTo>
                      <a:cubicBezTo>
                        <a:pt x="44512" y="58279"/>
                        <a:pt x="31090" y="64703"/>
                        <a:pt x="14799" y="70210"/>
                      </a:cubicBezTo>
                      <a:lnTo>
                        <a:pt x="0" y="47151"/>
                      </a:lnTo>
                      <a:cubicBezTo>
                        <a:pt x="15832" y="43709"/>
                        <a:pt x="27763" y="39579"/>
                        <a:pt x="35793" y="34761"/>
                      </a:cubicBezTo>
                      <a:cubicBezTo>
                        <a:pt x="31204" y="31319"/>
                        <a:pt x="23518" y="25813"/>
                        <a:pt x="12734" y="18241"/>
                      </a:cubicBezTo>
                      <a:lnTo>
                        <a:pt x="30631" y="3098"/>
                      </a:lnTo>
                      <a:cubicBezTo>
                        <a:pt x="34990" y="6081"/>
                        <a:pt x="39005" y="8604"/>
                        <a:pt x="42676" y="10669"/>
                      </a:cubicBezTo>
                      <a:cubicBezTo>
                        <a:pt x="47036" y="13652"/>
                        <a:pt x="51854" y="17209"/>
                        <a:pt x="57131" y="21339"/>
                      </a:cubicBezTo>
                      <a:cubicBezTo>
                        <a:pt x="64015" y="16979"/>
                        <a:pt x="71931" y="9866"/>
                        <a:pt x="80879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7" name="手繪多邊形 56"/>
                <p:cNvSpPr>
                  <a:spLocks noChangeArrowheads="1"/>
                </p:cNvSpPr>
                <p:nvPr/>
              </p:nvSpPr>
              <p:spPr bwMode="auto">
                <a:xfrm>
                  <a:off x="5020844" y="3549026"/>
                  <a:ext cx="76383" cy="6797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586" h="62982">
                      <a:moveTo>
                        <a:pt x="20650" y="0"/>
                      </a:moveTo>
                      <a:cubicBezTo>
                        <a:pt x="36940" y="8719"/>
                        <a:pt x="53919" y="19847"/>
                        <a:pt x="71586" y="33384"/>
                      </a:cubicBezTo>
                      <a:lnTo>
                        <a:pt x="48183" y="62982"/>
                      </a:lnTo>
                      <a:cubicBezTo>
                        <a:pt x="29598" y="47151"/>
                        <a:pt x="13537" y="34761"/>
                        <a:pt x="0" y="25812"/>
                      </a:cubicBezTo>
                      <a:lnTo>
                        <a:pt x="2065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8" name="手繪多邊形 57"/>
                <p:cNvSpPr>
                  <a:spLocks noChangeArrowheads="1"/>
                </p:cNvSpPr>
                <p:nvPr/>
              </p:nvSpPr>
              <p:spPr bwMode="auto">
                <a:xfrm>
                  <a:off x="5775199" y="3559428"/>
                  <a:ext cx="89603" cy="7429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76" h="68833">
                      <a:moveTo>
                        <a:pt x="20305" y="0"/>
                      </a:moveTo>
                      <a:cubicBezTo>
                        <a:pt x="37514" y="8948"/>
                        <a:pt x="58737" y="23059"/>
                        <a:pt x="83976" y="42332"/>
                      </a:cubicBezTo>
                      <a:lnTo>
                        <a:pt x="62638" y="68833"/>
                      </a:lnTo>
                      <a:cubicBezTo>
                        <a:pt x="39005" y="49101"/>
                        <a:pt x="18126" y="33843"/>
                        <a:pt x="0" y="23059"/>
                      </a:cubicBezTo>
                      <a:lnTo>
                        <a:pt x="20305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59" name="手繪多邊形 58"/>
                <p:cNvSpPr>
                  <a:spLocks noChangeArrowheads="1"/>
                </p:cNvSpPr>
                <p:nvPr/>
              </p:nvSpPr>
              <p:spPr bwMode="auto">
                <a:xfrm>
                  <a:off x="7375417" y="3644492"/>
                  <a:ext cx="346296" cy="14450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4548" h="133881">
                      <a:moveTo>
                        <a:pt x="64703" y="0"/>
                      </a:moveTo>
                      <a:lnTo>
                        <a:pt x="256403" y="0"/>
                      </a:lnTo>
                      <a:lnTo>
                        <a:pt x="256403" y="25124"/>
                      </a:lnTo>
                      <a:cubicBezTo>
                        <a:pt x="236212" y="35908"/>
                        <a:pt x="211317" y="45889"/>
                        <a:pt x="181719" y="55067"/>
                      </a:cubicBezTo>
                      <a:lnTo>
                        <a:pt x="324548" y="55067"/>
                      </a:lnTo>
                      <a:lnTo>
                        <a:pt x="324548" y="82944"/>
                      </a:lnTo>
                      <a:lnTo>
                        <a:pt x="181719" y="82944"/>
                      </a:lnTo>
                      <a:lnTo>
                        <a:pt x="181719" y="97055"/>
                      </a:lnTo>
                      <a:cubicBezTo>
                        <a:pt x="181719" y="121605"/>
                        <a:pt x="171279" y="133881"/>
                        <a:pt x="150400" y="133881"/>
                      </a:cubicBezTo>
                      <a:lnTo>
                        <a:pt x="99808" y="133881"/>
                      </a:lnTo>
                      <a:lnTo>
                        <a:pt x="91892" y="106003"/>
                      </a:lnTo>
                      <a:lnTo>
                        <a:pt x="139043" y="107380"/>
                      </a:lnTo>
                      <a:cubicBezTo>
                        <a:pt x="145926" y="107380"/>
                        <a:pt x="149368" y="103938"/>
                        <a:pt x="149368" y="97055"/>
                      </a:cubicBezTo>
                      <a:lnTo>
                        <a:pt x="149368" y="82944"/>
                      </a:lnTo>
                      <a:lnTo>
                        <a:pt x="0" y="82944"/>
                      </a:lnTo>
                      <a:lnTo>
                        <a:pt x="0" y="55067"/>
                      </a:lnTo>
                      <a:lnTo>
                        <a:pt x="149368" y="55067"/>
                      </a:lnTo>
                      <a:lnTo>
                        <a:pt x="149368" y="40268"/>
                      </a:lnTo>
                      <a:cubicBezTo>
                        <a:pt x="165199" y="37514"/>
                        <a:pt x="185276" y="32581"/>
                        <a:pt x="209597" y="25469"/>
                      </a:cubicBezTo>
                      <a:lnTo>
                        <a:pt x="64703" y="25469"/>
                      </a:lnTo>
                      <a:lnTo>
                        <a:pt x="64703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  <p:sp>
              <p:nvSpPr>
                <p:cNvPr id="60" name="手繪多邊形 59"/>
                <p:cNvSpPr>
                  <a:spLocks noChangeArrowheads="1"/>
                </p:cNvSpPr>
                <p:nvPr/>
              </p:nvSpPr>
              <p:spPr bwMode="auto">
                <a:xfrm>
                  <a:off x="5019008" y="3658238"/>
                  <a:ext cx="76016" cy="1296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1242" h="120113">
                      <a:moveTo>
                        <a:pt x="41300" y="0"/>
                      </a:moveTo>
                      <a:lnTo>
                        <a:pt x="71242" y="17552"/>
                      </a:lnTo>
                      <a:cubicBezTo>
                        <a:pt x="61835" y="54722"/>
                        <a:pt x="47265" y="88909"/>
                        <a:pt x="27533" y="120113"/>
                      </a:cubicBezTo>
                      <a:lnTo>
                        <a:pt x="0" y="91892"/>
                      </a:lnTo>
                      <a:cubicBezTo>
                        <a:pt x="20191" y="63211"/>
                        <a:pt x="33957" y="32581"/>
                        <a:pt x="4130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zh-HK" altLang="zh-HK" sz="1800" b="0" i="0" u="none" strike="noStrike" cap="none" spc="1610" normalizeH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50452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10</cp:revision>
  <dcterms:created xsi:type="dcterms:W3CDTF">2017-12-11T10:22:08Z</dcterms:created>
  <dcterms:modified xsi:type="dcterms:W3CDTF">2018-11-26T05:21:59Z</dcterms:modified>
</cp:coreProperties>
</file>