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</p:grpSpPr>
        <p:grpSp>
          <p:nvGrpSpPr>
            <p:cNvPr id="55" name="群組 54"/>
            <p:cNvGrpSpPr/>
            <p:nvPr/>
          </p:nvGrpSpPr>
          <p:grpSpPr>
            <a:xfrm>
              <a:off x="5384929" y="1325563"/>
              <a:ext cx="1216025" cy="1882775"/>
              <a:chOff x="5384929" y="1325563"/>
              <a:chExt cx="1216025" cy="1882775"/>
            </a:xfrm>
          </p:grpSpPr>
          <p:sp>
            <p:nvSpPr>
              <p:cNvPr id="8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384929" y="1325563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5654804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5686554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729417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5746879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5777042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5816729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5881817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5384929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3"/>
              <p:cNvSpPr>
                <a:spLocks/>
              </p:cNvSpPr>
              <p:nvPr/>
            </p:nvSpPr>
            <p:spPr bwMode="auto">
              <a:xfrm>
                <a:off x="5426204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5583367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5"/>
              <p:cNvSpPr>
                <a:spLocks/>
              </p:cNvSpPr>
              <p:nvPr/>
            </p:nvSpPr>
            <p:spPr bwMode="auto">
              <a:xfrm>
                <a:off x="6267579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6"/>
              <p:cNvSpPr>
                <a:spLocks/>
              </p:cNvSpPr>
              <p:nvPr/>
            </p:nvSpPr>
            <p:spPr bwMode="auto">
              <a:xfrm>
                <a:off x="6186617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3" name="群組 2"/>
            <p:cNvGrpSpPr/>
            <p:nvPr/>
          </p:nvGrpSpPr>
          <p:grpSpPr>
            <a:xfrm>
              <a:off x="4352815" y="3468839"/>
              <a:ext cx="3276708" cy="418158"/>
              <a:chOff x="4352815" y="3468839"/>
              <a:chExt cx="3276708" cy="418158"/>
            </a:xfrm>
          </p:grpSpPr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7" name="手繪多邊形 66"/>
              <p:cNvSpPr/>
              <p:nvPr/>
            </p:nvSpPr>
            <p:spPr>
              <a:xfrm>
                <a:off x="5684362" y="3468839"/>
                <a:ext cx="229942" cy="418157"/>
              </a:xfrm>
              <a:custGeom>
                <a:avLst/>
                <a:gdLst/>
                <a:ahLst/>
                <a:cxnLst/>
                <a:rect l="l" t="t" r="r" b="b"/>
                <a:pathLst>
                  <a:path w="168641" h="306679">
                    <a:moveTo>
                      <a:pt x="109063" y="0"/>
                    </a:moveTo>
                    <a:lnTo>
                      <a:pt x="139341" y="0"/>
                    </a:lnTo>
                    <a:lnTo>
                      <a:pt x="139341" y="183616"/>
                    </a:lnTo>
                    <a:lnTo>
                      <a:pt x="168641" y="178733"/>
                    </a:lnTo>
                    <a:lnTo>
                      <a:pt x="168641" y="208359"/>
                    </a:lnTo>
                    <a:lnTo>
                      <a:pt x="139341" y="213243"/>
                    </a:lnTo>
                    <a:lnTo>
                      <a:pt x="139341" y="306679"/>
                    </a:lnTo>
                    <a:lnTo>
                      <a:pt x="109063" y="306679"/>
                    </a:lnTo>
                    <a:lnTo>
                      <a:pt x="109063" y="217149"/>
                    </a:lnTo>
                    <a:lnTo>
                      <a:pt x="0" y="233753"/>
                    </a:lnTo>
                    <a:lnTo>
                      <a:pt x="0" y="203476"/>
                    </a:lnTo>
                    <a:lnTo>
                      <a:pt x="109063" y="187198"/>
                    </a:lnTo>
                    <a:lnTo>
                      <a:pt x="10906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8" name="手繪多邊形 67"/>
              <p:cNvSpPr/>
              <p:nvPr/>
            </p:nvSpPr>
            <p:spPr>
              <a:xfrm>
                <a:off x="5496147" y="3471502"/>
                <a:ext cx="201088" cy="415494"/>
              </a:xfrm>
              <a:custGeom>
                <a:avLst/>
                <a:gdLst/>
                <a:ahLst/>
                <a:cxnLst/>
                <a:rect l="l" t="t" r="r" b="b"/>
                <a:pathLst>
                  <a:path w="147479" h="304726">
                    <a:moveTo>
                      <a:pt x="130550" y="0"/>
                    </a:moveTo>
                    <a:lnTo>
                      <a:pt x="141619" y="26696"/>
                    </a:lnTo>
                    <a:cubicBezTo>
                      <a:pt x="125992" y="32122"/>
                      <a:pt x="109606" y="36571"/>
                      <a:pt x="92459" y="40044"/>
                    </a:cubicBezTo>
                    <a:lnTo>
                      <a:pt x="92459" y="85948"/>
                    </a:lnTo>
                    <a:lnTo>
                      <a:pt x="141945" y="85948"/>
                    </a:lnTo>
                    <a:lnTo>
                      <a:pt x="141945" y="113947"/>
                    </a:lnTo>
                    <a:lnTo>
                      <a:pt x="92459" y="113947"/>
                    </a:lnTo>
                    <a:lnTo>
                      <a:pt x="92459" y="116877"/>
                    </a:lnTo>
                    <a:cubicBezTo>
                      <a:pt x="116768" y="139449"/>
                      <a:pt x="135108" y="157463"/>
                      <a:pt x="147479" y="170920"/>
                    </a:cubicBezTo>
                    <a:lnTo>
                      <a:pt x="129248" y="198918"/>
                    </a:lnTo>
                    <a:cubicBezTo>
                      <a:pt x="122737" y="189802"/>
                      <a:pt x="116226" y="181555"/>
                      <a:pt x="109714" y="174175"/>
                    </a:cubicBezTo>
                    <a:cubicBezTo>
                      <a:pt x="104071" y="167447"/>
                      <a:pt x="98320" y="160176"/>
                      <a:pt x="92459" y="152363"/>
                    </a:cubicBezTo>
                    <a:lnTo>
                      <a:pt x="92459" y="303423"/>
                    </a:lnTo>
                    <a:lnTo>
                      <a:pt x="62508" y="304726"/>
                    </a:lnTo>
                    <a:lnTo>
                      <a:pt x="62508" y="170920"/>
                    </a:lnTo>
                    <a:cubicBezTo>
                      <a:pt x="54260" y="191756"/>
                      <a:pt x="39502" y="216064"/>
                      <a:pt x="18231" y="243846"/>
                    </a:cubicBezTo>
                    <a:lnTo>
                      <a:pt x="0" y="214545"/>
                    </a:lnTo>
                    <a:cubicBezTo>
                      <a:pt x="27347" y="183508"/>
                      <a:pt x="47858" y="149975"/>
                      <a:pt x="61531" y="113947"/>
                    </a:cubicBezTo>
                    <a:lnTo>
                      <a:pt x="1953" y="113947"/>
                    </a:lnTo>
                    <a:lnTo>
                      <a:pt x="1953" y="85948"/>
                    </a:lnTo>
                    <a:lnTo>
                      <a:pt x="62508" y="85948"/>
                    </a:lnTo>
                    <a:lnTo>
                      <a:pt x="62508" y="45253"/>
                    </a:lnTo>
                    <a:cubicBezTo>
                      <a:pt x="51005" y="47424"/>
                      <a:pt x="34184" y="49268"/>
                      <a:pt x="12046" y="50788"/>
                    </a:cubicBezTo>
                    <a:lnTo>
                      <a:pt x="5209" y="23440"/>
                    </a:lnTo>
                    <a:cubicBezTo>
                      <a:pt x="53826" y="21053"/>
                      <a:pt x="95607" y="13240"/>
                      <a:pt x="130550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9" name="手繪多邊形 68"/>
              <p:cNvSpPr/>
              <p:nvPr/>
            </p:nvSpPr>
            <p:spPr>
              <a:xfrm>
                <a:off x="5708777" y="3502132"/>
                <a:ext cx="107868" cy="87448"/>
              </a:xfrm>
              <a:custGeom>
                <a:avLst/>
                <a:gdLst/>
                <a:ahLst/>
                <a:cxnLst/>
                <a:rect l="l" t="t" r="r" b="b"/>
                <a:pathLst>
                  <a:path w="79111" h="64135">
                    <a:moveTo>
                      <a:pt x="19534" y="0"/>
                    </a:moveTo>
                    <a:cubicBezTo>
                      <a:pt x="33641" y="7813"/>
                      <a:pt x="53501" y="21053"/>
                      <a:pt x="79111" y="39718"/>
                    </a:cubicBezTo>
                    <a:lnTo>
                      <a:pt x="58601" y="64135"/>
                    </a:lnTo>
                    <a:cubicBezTo>
                      <a:pt x="34509" y="44819"/>
                      <a:pt x="14976" y="30603"/>
                      <a:pt x="0" y="21487"/>
                    </a:cubicBezTo>
                    <a:lnTo>
                      <a:pt x="1953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0" name="手繪多邊形 69"/>
              <p:cNvSpPr/>
              <p:nvPr/>
            </p:nvSpPr>
            <p:spPr>
              <a:xfrm>
                <a:off x="5699899" y="3608669"/>
                <a:ext cx="108312" cy="88780"/>
              </a:xfrm>
              <a:custGeom>
                <a:avLst/>
                <a:gdLst/>
                <a:ahLst/>
                <a:cxnLst/>
                <a:rect l="l" t="t" r="r" b="b"/>
                <a:pathLst>
                  <a:path w="79437" h="65112">
                    <a:moveTo>
                      <a:pt x="19208" y="0"/>
                    </a:moveTo>
                    <a:cubicBezTo>
                      <a:pt x="35486" y="8464"/>
                      <a:pt x="55562" y="21812"/>
                      <a:pt x="79437" y="40044"/>
                    </a:cubicBezTo>
                    <a:lnTo>
                      <a:pt x="59252" y="65112"/>
                    </a:lnTo>
                    <a:cubicBezTo>
                      <a:pt x="36897" y="46446"/>
                      <a:pt x="17146" y="32013"/>
                      <a:pt x="0" y="21812"/>
                    </a:cubicBezTo>
                    <a:lnTo>
                      <a:pt x="1920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3" name="手繪多邊形 62"/>
              <p:cNvSpPr/>
              <p:nvPr/>
            </p:nvSpPr>
            <p:spPr>
              <a:xfrm>
                <a:off x="7352528" y="3468839"/>
                <a:ext cx="126956" cy="89668"/>
              </a:xfrm>
              <a:custGeom>
                <a:avLst/>
                <a:gdLst/>
                <a:ahLst/>
                <a:cxnLst/>
                <a:rect l="l" t="t" r="r" b="b"/>
                <a:pathLst>
                  <a:path w="93110" h="65763">
                    <a:moveTo>
                      <a:pt x="31253" y="0"/>
                    </a:moveTo>
                    <a:cubicBezTo>
                      <a:pt x="39718" y="5426"/>
                      <a:pt x="48291" y="11394"/>
                      <a:pt x="56973" y="17906"/>
                    </a:cubicBezTo>
                    <a:cubicBezTo>
                      <a:pt x="66306" y="11611"/>
                      <a:pt x="72925" y="5751"/>
                      <a:pt x="76832" y="325"/>
                    </a:cubicBezTo>
                    <a:lnTo>
                      <a:pt x="93110" y="14975"/>
                    </a:lnTo>
                    <a:cubicBezTo>
                      <a:pt x="88335" y="21487"/>
                      <a:pt x="81933" y="27347"/>
                      <a:pt x="73902" y="32556"/>
                    </a:cubicBezTo>
                    <a:cubicBezTo>
                      <a:pt x="78243" y="36463"/>
                      <a:pt x="83995" y="42214"/>
                      <a:pt x="91157" y="49811"/>
                    </a:cubicBezTo>
                    <a:lnTo>
                      <a:pt x="71298" y="64461"/>
                    </a:lnTo>
                    <a:cubicBezTo>
                      <a:pt x="62616" y="52090"/>
                      <a:pt x="57081" y="45904"/>
                      <a:pt x="54694" y="45904"/>
                    </a:cubicBezTo>
                    <a:cubicBezTo>
                      <a:pt x="43842" y="52849"/>
                      <a:pt x="31145" y="59469"/>
                      <a:pt x="16603" y="65763"/>
                    </a:cubicBezTo>
                    <a:lnTo>
                      <a:pt x="0" y="43951"/>
                    </a:lnTo>
                    <a:cubicBezTo>
                      <a:pt x="18231" y="38959"/>
                      <a:pt x="30169" y="34509"/>
                      <a:pt x="35811" y="30602"/>
                    </a:cubicBezTo>
                    <a:cubicBezTo>
                      <a:pt x="30385" y="26262"/>
                      <a:pt x="23006" y="21161"/>
                      <a:pt x="13673" y="15301"/>
                    </a:cubicBezTo>
                    <a:lnTo>
                      <a:pt x="3125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4" name="手繪多邊形 63"/>
              <p:cNvSpPr/>
              <p:nvPr/>
            </p:nvSpPr>
            <p:spPr>
              <a:xfrm>
                <a:off x="7221131" y="3472834"/>
                <a:ext cx="399959" cy="283655"/>
              </a:xfrm>
              <a:custGeom>
                <a:avLst/>
                <a:gdLst/>
                <a:ahLst/>
                <a:cxnLst/>
                <a:rect l="l" t="t" r="r" b="b"/>
                <a:pathLst>
                  <a:path w="293332" h="208034">
                    <a:moveTo>
                      <a:pt x="84321" y="0"/>
                    </a:moveTo>
                    <a:lnTo>
                      <a:pt x="98646" y="24091"/>
                    </a:lnTo>
                    <a:cubicBezTo>
                      <a:pt x="86492" y="28215"/>
                      <a:pt x="67175" y="31145"/>
                      <a:pt x="40696" y="32881"/>
                    </a:cubicBezTo>
                    <a:lnTo>
                      <a:pt x="41672" y="49485"/>
                    </a:lnTo>
                    <a:lnTo>
                      <a:pt x="92460" y="49485"/>
                    </a:lnTo>
                    <a:lnTo>
                      <a:pt x="92460" y="71623"/>
                    </a:lnTo>
                    <a:lnTo>
                      <a:pt x="42649" y="71623"/>
                    </a:lnTo>
                    <a:lnTo>
                      <a:pt x="42974" y="90180"/>
                    </a:lnTo>
                    <a:lnTo>
                      <a:pt x="92460" y="90180"/>
                    </a:lnTo>
                    <a:lnTo>
                      <a:pt x="92460" y="112644"/>
                    </a:lnTo>
                    <a:lnTo>
                      <a:pt x="43626" y="112644"/>
                    </a:lnTo>
                    <a:lnTo>
                      <a:pt x="44277" y="134457"/>
                    </a:lnTo>
                    <a:lnTo>
                      <a:pt x="248078" y="134457"/>
                    </a:lnTo>
                    <a:lnTo>
                      <a:pt x="248404" y="112644"/>
                    </a:lnTo>
                    <a:lnTo>
                      <a:pt x="202825" y="112644"/>
                    </a:lnTo>
                    <a:lnTo>
                      <a:pt x="202825" y="90180"/>
                    </a:lnTo>
                    <a:lnTo>
                      <a:pt x="249381" y="90180"/>
                    </a:lnTo>
                    <a:lnTo>
                      <a:pt x="250032" y="71623"/>
                    </a:lnTo>
                    <a:lnTo>
                      <a:pt x="202825" y="71623"/>
                    </a:lnTo>
                    <a:lnTo>
                      <a:pt x="202825" y="49485"/>
                    </a:lnTo>
                    <a:lnTo>
                      <a:pt x="250683" y="49485"/>
                    </a:lnTo>
                    <a:lnTo>
                      <a:pt x="251008" y="31579"/>
                    </a:lnTo>
                    <a:lnTo>
                      <a:pt x="199244" y="31579"/>
                    </a:lnTo>
                    <a:lnTo>
                      <a:pt x="199244" y="5860"/>
                    </a:lnTo>
                    <a:lnTo>
                      <a:pt x="279658" y="5860"/>
                    </a:lnTo>
                    <a:lnTo>
                      <a:pt x="276077" y="134457"/>
                    </a:lnTo>
                    <a:lnTo>
                      <a:pt x="293332" y="134457"/>
                    </a:lnTo>
                    <a:lnTo>
                      <a:pt x="293332" y="208034"/>
                    </a:lnTo>
                    <a:lnTo>
                      <a:pt x="264031" y="208034"/>
                    </a:lnTo>
                    <a:lnTo>
                      <a:pt x="264031" y="160176"/>
                    </a:lnTo>
                    <a:lnTo>
                      <a:pt x="28976" y="160176"/>
                    </a:lnTo>
                    <a:lnTo>
                      <a:pt x="28976" y="208034"/>
                    </a:lnTo>
                    <a:lnTo>
                      <a:pt x="0" y="208034"/>
                    </a:lnTo>
                    <a:lnTo>
                      <a:pt x="0" y="134457"/>
                    </a:lnTo>
                    <a:lnTo>
                      <a:pt x="16278" y="134457"/>
                    </a:lnTo>
                    <a:lnTo>
                      <a:pt x="12698" y="9441"/>
                    </a:lnTo>
                    <a:cubicBezTo>
                      <a:pt x="40913" y="8573"/>
                      <a:pt x="64787" y="5426"/>
                      <a:pt x="84321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5" name="手繪多邊形 64"/>
              <p:cNvSpPr/>
              <p:nvPr/>
            </p:nvSpPr>
            <p:spPr>
              <a:xfrm>
                <a:off x="7358741" y="3556732"/>
                <a:ext cx="127845" cy="91888"/>
              </a:xfrm>
              <a:custGeom>
                <a:avLst/>
                <a:gdLst/>
                <a:ahLst/>
                <a:cxnLst/>
                <a:rect l="l" t="t" r="r" b="b"/>
                <a:pathLst>
                  <a:path w="93762" h="67391">
                    <a:moveTo>
                      <a:pt x="76508" y="0"/>
                    </a:moveTo>
                    <a:lnTo>
                      <a:pt x="93762" y="14650"/>
                    </a:lnTo>
                    <a:cubicBezTo>
                      <a:pt x="85732" y="22681"/>
                      <a:pt x="78352" y="29192"/>
                      <a:pt x="71624" y="34184"/>
                    </a:cubicBezTo>
                    <a:cubicBezTo>
                      <a:pt x="77918" y="39610"/>
                      <a:pt x="84104" y="45361"/>
                      <a:pt x="90181" y="51439"/>
                    </a:cubicBezTo>
                    <a:lnTo>
                      <a:pt x="69345" y="67391"/>
                    </a:lnTo>
                    <a:cubicBezTo>
                      <a:pt x="59361" y="54586"/>
                      <a:pt x="53610" y="48183"/>
                      <a:pt x="52090" y="48183"/>
                    </a:cubicBezTo>
                    <a:cubicBezTo>
                      <a:pt x="42106" y="55128"/>
                      <a:pt x="29410" y="61205"/>
                      <a:pt x="14000" y="66414"/>
                    </a:cubicBezTo>
                    <a:lnTo>
                      <a:pt x="0" y="44602"/>
                    </a:lnTo>
                    <a:cubicBezTo>
                      <a:pt x="14976" y="41346"/>
                      <a:pt x="26263" y="37439"/>
                      <a:pt x="33859" y="32882"/>
                    </a:cubicBezTo>
                    <a:cubicBezTo>
                      <a:pt x="29518" y="29626"/>
                      <a:pt x="22247" y="24417"/>
                      <a:pt x="12046" y="17255"/>
                    </a:cubicBezTo>
                    <a:lnTo>
                      <a:pt x="28976" y="2930"/>
                    </a:lnTo>
                    <a:cubicBezTo>
                      <a:pt x="33100" y="5751"/>
                      <a:pt x="36898" y="8139"/>
                      <a:pt x="40370" y="10092"/>
                    </a:cubicBezTo>
                    <a:cubicBezTo>
                      <a:pt x="44494" y="12914"/>
                      <a:pt x="49052" y="16278"/>
                      <a:pt x="54044" y="20185"/>
                    </a:cubicBezTo>
                    <a:cubicBezTo>
                      <a:pt x="60555" y="16061"/>
                      <a:pt x="68043" y="9333"/>
                      <a:pt x="76508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6" name="手繪多邊形 65"/>
              <p:cNvSpPr/>
              <p:nvPr/>
            </p:nvSpPr>
            <p:spPr>
              <a:xfrm>
                <a:off x="7210921" y="3710322"/>
                <a:ext cx="418602" cy="172679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126644">
                    <a:moveTo>
                      <a:pt x="61206" y="0"/>
                    </a:moveTo>
                    <a:lnTo>
                      <a:pt x="242544" y="0"/>
                    </a:lnTo>
                    <a:lnTo>
                      <a:pt x="242544" y="23766"/>
                    </a:lnTo>
                    <a:cubicBezTo>
                      <a:pt x="223444" y="33967"/>
                      <a:pt x="199895" y="43408"/>
                      <a:pt x="171897" y="52090"/>
                    </a:cubicBezTo>
                    <a:lnTo>
                      <a:pt x="307005" y="52090"/>
                    </a:lnTo>
                    <a:lnTo>
                      <a:pt x="307005" y="78461"/>
                    </a:lnTo>
                    <a:lnTo>
                      <a:pt x="171897" y="78461"/>
                    </a:lnTo>
                    <a:lnTo>
                      <a:pt x="171897" y="91809"/>
                    </a:lnTo>
                    <a:cubicBezTo>
                      <a:pt x="171897" y="115032"/>
                      <a:pt x="162022" y="126644"/>
                      <a:pt x="142271" y="126644"/>
                    </a:cubicBezTo>
                    <a:lnTo>
                      <a:pt x="94414" y="126644"/>
                    </a:lnTo>
                    <a:lnTo>
                      <a:pt x="86926" y="100273"/>
                    </a:lnTo>
                    <a:lnTo>
                      <a:pt x="131528" y="101575"/>
                    </a:lnTo>
                    <a:cubicBezTo>
                      <a:pt x="138039" y="101575"/>
                      <a:pt x="141294" y="98320"/>
                      <a:pt x="141294" y="91809"/>
                    </a:cubicBezTo>
                    <a:lnTo>
                      <a:pt x="141294" y="78461"/>
                    </a:lnTo>
                    <a:lnTo>
                      <a:pt x="0" y="78461"/>
                    </a:lnTo>
                    <a:lnTo>
                      <a:pt x="0" y="52090"/>
                    </a:lnTo>
                    <a:lnTo>
                      <a:pt x="141294" y="52090"/>
                    </a:lnTo>
                    <a:lnTo>
                      <a:pt x="141294" y="38091"/>
                    </a:lnTo>
                    <a:cubicBezTo>
                      <a:pt x="156270" y="35486"/>
                      <a:pt x="175261" y="30820"/>
                      <a:pt x="198268" y="24092"/>
                    </a:cubicBezTo>
                    <a:lnTo>
                      <a:pt x="61206" y="24092"/>
                    </a:lnTo>
                    <a:lnTo>
                      <a:pt x="6120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0" name="手繪多邊形 59"/>
              <p:cNvSpPr/>
              <p:nvPr/>
            </p:nvSpPr>
            <p:spPr>
              <a:xfrm>
                <a:off x="4941128" y="3472834"/>
                <a:ext cx="398625" cy="400400"/>
              </a:xfrm>
              <a:custGeom>
                <a:avLst/>
                <a:gdLst/>
                <a:ahLst/>
                <a:cxnLst/>
                <a:rect l="l" t="t" r="r" b="b"/>
                <a:pathLst>
                  <a:path w="292354" h="293656">
                    <a:moveTo>
                      <a:pt x="111667" y="0"/>
                    </a:moveTo>
                    <a:lnTo>
                      <a:pt x="141619" y="0"/>
                    </a:lnTo>
                    <a:lnTo>
                      <a:pt x="141619" y="33858"/>
                    </a:lnTo>
                    <a:lnTo>
                      <a:pt x="200871" y="33858"/>
                    </a:lnTo>
                    <a:lnTo>
                      <a:pt x="200871" y="0"/>
                    </a:lnTo>
                    <a:lnTo>
                      <a:pt x="230172" y="0"/>
                    </a:lnTo>
                    <a:lnTo>
                      <a:pt x="230172" y="33858"/>
                    </a:lnTo>
                    <a:lnTo>
                      <a:pt x="283889" y="33858"/>
                    </a:lnTo>
                    <a:lnTo>
                      <a:pt x="283889" y="59578"/>
                    </a:lnTo>
                    <a:lnTo>
                      <a:pt x="230172" y="59578"/>
                    </a:lnTo>
                    <a:lnTo>
                      <a:pt x="230172" y="93110"/>
                    </a:lnTo>
                    <a:lnTo>
                      <a:pt x="288773" y="93110"/>
                    </a:lnTo>
                    <a:lnTo>
                      <a:pt x="288773" y="120458"/>
                    </a:lnTo>
                    <a:lnTo>
                      <a:pt x="226591" y="120458"/>
                    </a:lnTo>
                    <a:cubicBezTo>
                      <a:pt x="235272" y="138038"/>
                      <a:pt x="257193" y="155510"/>
                      <a:pt x="292354" y="172873"/>
                    </a:cubicBezTo>
                    <a:lnTo>
                      <a:pt x="278355" y="201848"/>
                    </a:lnTo>
                    <a:cubicBezTo>
                      <a:pt x="258387" y="189911"/>
                      <a:pt x="241892" y="178082"/>
                      <a:pt x="228870" y="166362"/>
                    </a:cubicBezTo>
                    <a:lnTo>
                      <a:pt x="228870" y="233102"/>
                    </a:lnTo>
                    <a:lnTo>
                      <a:pt x="124039" y="233102"/>
                    </a:lnTo>
                    <a:lnTo>
                      <a:pt x="124039" y="253938"/>
                    </a:lnTo>
                    <a:cubicBezTo>
                      <a:pt x="124039" y="261534"/>
                      <a:pt x="127837" y="265332"/>
                      <a:pt x="135433" y="265332"/>
                    </a:cubicBezTo>
                    <a:lnTo>
                      <a:pt x="232125" y="265332"/>
                    </a:lnTo>
                    <a:cubicBezTo>
                      <a:pt x="241241" y="265332"/>
                      <a:pt x="246667" y="261968"/>
                      <a:pt x="248403" y="255240"/>
                    </a:cubicBezTo>
                    <a:cubicBezTo>
                      <a:pt x="250140" y="248295"/>
                      <a:pt x="251767" y="236249"/>
                      <a:pt x="253287" y="219103"/>
                    </a:cubicBezTo>
                    <a:lnTo>
                      <a:pt x="284541" y="230497"/>
                    </a:lnTo>
                    <a:cubicBezTo>
                      <a:pt x="281068" y="260666"/>
                      <a:pt x="276402" y="278789"/>
                      <a:pt x="270541" y="284866"/>
                    </a:cubicBezTo>
                    <a:cubicBezTo>
                      <a:pt x="264898" y="290726"/>
                      <a:pt x="253721" y="293656"/>
                      <a:pt x="237009" y="293656"/>
                    </a:cubicBezTo>
                    <a:lnTo>
                      <a:pt x="131527" y="293656"/>
                    </a:lnTo>
                    <a:cubicBezTo>
                      <a:pt x="117636" y="293656"/>
                      <a:pt x="107869" y="291052"/>
                      <a:pt x="102226" y="285843"/>
                    </a:cubicBezTo>
                    <a:cubicBezTo>
                      <a:pt x="96800" y="280417"/>
                      <a:pt x="94087" y="270324"/>
                      <a:pt x="94087" y="255566"/>
                    </a:cubicBezTo>
                    <a:lnTo>
                      <a:pt x="94087" y="182640"/>
                    </a:lnTo>
                    <a:cubicBezTo>
                      <a:pt x="88661" y="187198"/>
                      <a:pt x="78677" y="194034"/>
                      <a:pt x="64135" y="203150"/>
                    </a:cubicBezTo>
                    <a:lnTo>
                      <a:pt x="45578" y="175803"/>
                    </a:lnTo>
                    <a:cubicBezTo>
                      <a:pt x="81607" y="159525"/>
                      <a:pt x="104397" y="141185"/>
                      <a:pt x="113946" y="120783"/>
                    </a:cubicBezTo>
                    <a:lnTo>
                      <a:pt x="61857" y="120783"/>
                    </a:lnTo>
                    <a:lnTo>
                      <a:pt x="61857" y="93436"/>
                    </a:lnTo>
                    <a:lnTo>
                      <a:pt x="111667" y="93436"/>
                    </a:lnTo>
                    <a:lnTo>
                      <a:pt x="111667" y="60880"/>
                    </a:lnTo>
                    <a:lnTo>
                      <a:pt x="68368" y="60880"/>
                    </a:lnTo>
                    <a:lnTo>
                      <a:pt x="68368" y="43299"/>
                    </a:lnTo>
                    <a:lnTo>
                      <a:pt x="48509" y="68042"/>
                    </a:lnTo>
                    <a:cubicBezTo>
                      <a:pt x="30711" y="51764"/>
                      <a:pt x="14542" y="39067"/>
                      <a:pt x="0" y="29951"/>
                    </a:cubicBezTo>
                    <a:lnTo>
                      <a:pt x="21487" y="5860"/>
                    </a:lnTo>
                    <a:cubicBezTo>
                      <a:pt x="39935" y="17580"/>
                      <a:pt x="55562" y="28324"/>
                      <a:pt x="68368" y="38090"/>
                    </a:cubicBezTo>
                    <a:lnTo>
                      <a:pt x="68368" y="33858"/>
                    </a:lnTo>
                    <a:lnTo>
                      <a:pt x="111667" y="33858"/>
                    </a:lnTo>
                    <a:lnTo>
                      <a:pt x="111667" y="0"/>
                    </a:lnTo>
                    <a:close/>
                    <a:moveTo>
                      <a:pt x="141619" y="61205"/>
                    </a:moveTo>
                    <a:lnTo>
                      <a:pt x="141619" y="93110"/>
                    </a:lnTo>
                    <a:lnTo>
                      <a:pt x="200871" y="93110"/>
                    </a:lnTo>
                    <a:lnTo>
                      <a:pt x="200871" y="61205"/>
                    </a:lnTo>
                    <a:lnTo>
                      <a:pt x="141619" y="61205"/>
                    </a:lnTo>
                    <a:close/>
                    <a:moveTo>
                      <a:pt x="148781" y="120458"/>
                    </a:moveTo>
                    <a:cubicBezTo>
                      <a:pt x="144007" y="131527"/>
                      <a:pt x="137604" y="141293"/>
                      <a:pt x="129573" y="149758"/>
                    </a:cubicBezTo>
                    <a:lnTo>
                      <a:pt x="212592" y="149758"/>
                    </a:lnTo>
                    <a:cubicBezTo>
                      <a:pt x="205429" y="141728"/>
                      <a:pt x="198809" y="131961"/>
                      <a:pt x="192732" y="120458"/>
                    </a:cubicBezTo>
                    <a:lnTo>
                      <a:pt x="148781" y="120458"/>
                    </a:lnTo>
                    <a:close/>
                    <a:moveTo>
                      <a:pt x="124039" y="175477"/>
                    </a:moveTo>
                    <a:lnTo>
                      <a:pt x="124039" y="207382"/>
                    </a:lnTo>
                    <a:lnTo>
                      <a:pt x="198918" y="207382"/>
                    </a:lnTo>
                    <a:lnTo>
                      <a:pt x="198918" y="175477"/>
                    </a:lnTo>
                    <a:lnTo>
                      <a:pt x="124039" y="17547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1" name="手繪多邊形 60"/>
              <p:cNvSpPr/>
              <p:nvPr/>
            </p:nvSpPr>
            <p:spPr>
              <a:xfrm>
                <a:off x="4929143" y="3596239"/>
                <a:ext cx="92331" cy="81235"/>
              </a:xfrm>
              <a:custGeom>
                <a:avLst/>
                <a:gdLst/>
                <a:ahLst/>
                <a:cxnLst/>
                <a:rect l="l" t="t" r="r" b="b"/>
                <a:pathLst>
                  <a:path w="67716" h="59578">
                    <a:moveTo>
                      <a:pt x="19533" y="0"/>
                    </a:moveTo>
                    <a:cubicBezTo>
                      <a:pt x="34943" y="8247"/>
                      <a:pt x="51004" y="18774"/>
                      <a:pt x="67716" y="31579"/>
                    </a:cubicBezTo>
                    <a:lnTo>
                      <a:pt x="45578" y="59578"/>
                    </a:lnTo>
                    <a:cubicBezTo>
                      <a:pt x="27998" y="44602"/>
                      <a:pt x="12805" y="32882"/>
                      <a:pt x="0" y="24417"/>
                    </a:cubicBezTo>
                    <a:lnTo>
                      <a:pt x="1953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2" name="手繪多邊形 61"/>
              <p:cNvSpPr/>
              <p:nvPr/>
            </p:nvSpPr>
            <p:spPr>
              <a:xfrm>
                <a:off x="4926923" y="3726747"/>
                <a:ext cx="91888" cy="154922"/>
              </a:xfrm>
              <a:custGeom>
                <a:avLst/>
                <a:gdLst/>
                <a:ahLst/>
                <a:cxnLst/>
                <a:rect l="l" t="t" r="r" b="b"/>
                <a:pathLst>
                  <a:path w="67391" h="113621">
                    <a:moveTo>
                      <a:pt x="39067" y="0"/>
                    </a:moveTo>
                    <a:lnTo>
                      <a:pt x="67391" y="16604"/>
                    </a:lnTo>
                    <a:cubicBezTo>
                      <a:pt x="58492" y="51764"/>
                      <a:pt x="44710" y="84103"/>
                      <a:pt x="26045" y="113621"/>
                    </a:cubicBezTo>
                    <a:lnTo>
                      <a:pt x="0" y="86925"/>
                    </a:lnTo>
                    <a:cubicBezTo>
                      <a:pt x="19099" y="59795"/>
                      <a:pt x="32122" y="30820"/>
                      <a:pt x="39067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3626630" y="4010733"/>
              <a:ext cx="4750643" cy="1377815"/>
              <a:chOff x="3626630" y="4010733"/>
              <a:chExt cx="4750643" cy="1377815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14066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7576501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5069642" y="4532305"/>
                <a:ext cx="203094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0" h="247020">
                    <a:moveTo>
                      <a:pt x="80448" y="0"/>
                    </a:moveTo>
                    <a:cubicBezTo>
                      <a:pt x="93741" y="58"/>
                      <a:pt x="105596" y="3158"/>
                      <a:pt x="116012" y="9300"/>
                    </a:cubicBezTo>
                    <a:cubicBezTo>
                      <a:pt x="126428" y="15442"/>
                      <a:pt x="134897" y="24274"/>
                      <a:pt x="141417" y="35796"/>
                    </a:cubicBezTo>
                    <a:lnTo>
                      <a:pt x="117871" y="49944"/>
                    </a:lnTo>
                    <a:cubicBezTo>
                      <a:pt x="113554" y="42549"/>
                      <a:pt x="108352" y="36981"/>
                      <a:pt x="102265" y="33241"/>
                    </a:cubicBezTo>
                    <a:cubicBezTo>
                      <a:pt x="96178" y="29501"/>
                      <a:pt x="88696" y="27627"/>
                      <a:pt x="79819" y="27621"/>
                    </a:cubicBezTo>
                    <a:cubicBezTo>
                      <a:pt x="69913" y="27726"/>
                      <a:pt x="60950" y="30739"/>
                      <a:pt x="52930" y="36660"/>
                    </a:cubicBezTo>
                    <a:cubicBezTo>
                      <a:pt x="44911" y="42581"/>
                      <a:pt x="40666" y="50782"/>
                      <a:pt x="40194" y="61262"/>
                    </a:cubicBezTo>
                    <a:cubicBezTo>
                      <a:pt x="40646" y="70438"/>
                      <a:pt x="44302" y="77708"/>
                      <a:pt x="51162" y="83072"/>
                    </a:cubicBezTo>
                    <a:cubicBezTo>
                      <a:pt x="58021" y="88436"/>
                      <a:pt x="65372" y="92484"/>
                      <a:pt x="73215" y="95215"/>
                    </a:cubicBezTo>
                    <a:lnTo>
                      <a:pt x="90197" y="101818"/>
                    </a:lnTo>
                    <a:cubicBezTo>
                      <a:pt x="107363" y="108092"/>
                      <a:pt x="121360" y="116685"/>
                      <a:pt x="132189" y="127597"/>
                    </a:cubicBezTo>
                    <a:cubicBezTo>
                      <a:pt x="143018" y="138509"/>
                      <a:pt x="148605" y="153705"/>
                      <a:pt x="148950" y="173183"/>
                    </a:cubicBezTo>
                    <a:cubicBezTo>
                      <a:pt x="148448" y="195104"/>
                      <a:pt x="141132" y="212793"/>
                      <a:pt x="127003" y="226253"/>
                    </a:cubicBezTo>
                    <a:cubicBezTo>
                      <a:pt x="112874" y="239713"/>
                      <a:pt x="94944" y="246635"/>
                      <a:pt x="73215" y="247020"/>
                    </a:cubicBezTo>
                    <a:cubicBezTo>
                      <a:pt x="53697" y="246635"/>
                      <a:pt x="37328" y="240342"/>
                      <a:pt x="24109" y="228140"/>
                    </a:cubicBezTo>
                    <a:cubicBezTo>
                      <a:pt x="10890" y="215937"/>
                      <a:pt x="2853" y="200134"/>
                      <a:pt x="0" y="180729"/>
                    </a:cubicBezTo>
                    <a:lnTo>
                      <a:pt x="29835" y="174441"/>
                    </a:lnTo>
                    <a:cubicBezTo>
                      <a:pt x="30018" y="187730"/>
                      <a:pt x="34444" y="198485"/>
                      <a:pt x="43113" y="206705"/>
                    </a:cubicBezTo>
                    <a:cubicBezTo>
                      <a:pt x="51781" y="214925"/>
                      <a:pt x="62654" y="219156"/>
                      <a:pt x="75730" y="219398"/>
                    </a:cubicBezTo>
                    <a:cubicBezTo>
                      <a:pt x="88696" y="219025"/>
                      <a:pt x="99166" y="214427"/>
                      <a:pt x="107139" y="205605"/>
                    </a:cubicBezTo>
                    <a:cubicBezTo>
                      <a:pt x="115112" y="196782"/>
                      <a:pt x="119214" y="185975"/>
                      <a:pt x="119443" y="173183"/>
                    </a:cubicBezTo>
                    <a:cubicBezTo>
                      <a:pt x="119017" y="160700"/>
                      <a:pt x="114759" y="151085"/>
                      <a:pt x="106668" y="144338"/>
                    </a:cubicBezTo>
                    <a:cubicBezTo>
                      <a:pt x="98576" y="137592"/>
                      <a:pt x="89207" y="132221"/>
                      <a:pt x="78561" y="128226"/>
                    </a:cubicBezTo>
                    <a:lnTo>
                      <a:pt x="62208" y="121310"/>
                    </a:lnTo>
                    <a:cubicBezTo>
                      <a:pt x="48233" y="115782"/>
                      <a:pt x="36266" y="108446"/>
                      <a:pt x="26308" y="99302"/>
                    </a:cubicBezTo>
                    <a:cubicBezTo>
                      <a:pt x="16351" y="90159"/>
                      <a:pt x="11144" y="77479"/>
                      <a:pt x="10687" y="61262"/>
                    </a:cubicBezTo>
                    <a:cubicBezTo>
                      <a:pt x="10884" y="48432"/>
                      <a:pt x="14257" y="37457"/>
                      <a:pt x="20806" y="28335"/>
                    </a:cubicBezTo>
                    <a:cubicBezTo>
                      <a:pt x="27355" y="19213"/>
                      <a:pt x="35895" y="12221"/>
                      <a:pt x="46428" y="7360"/>
                    </a:cubicBezTo>
                    <a:cubicBezTo>
                      <a:pt x="56960" y="2499"/>
                      <a:pt x="68300" y="46"/>
                      <a:pt x="80448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6012146" y="4532305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40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2" y="89878"/>
                      <a:pt x="29646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30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6" y="27838"/>
                      <a:pt x="124140" y="2762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6719035" y="4532305"/>
                <a:ext cx="203095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1" h="247020">
                    <a:moveTo>
                      <a:pt x="80449" y="0"/>
                    </a:moveTo>
                    <a:cubicBezTo>
                      <a:pt x="93742" y="58"/>
                      <a:pt x="105597" y="3158"/>
                      <a:pt x="116013" y="9300"/>
                    </a:cubicBezTo>
                    <a:cubicBezTo>
                      <a:pt x="126430" y="15442"/>
                      <a:pt x="134898" y="24274"/>
                      <a:pt x="141418" y="35796"/>
                    </a:cubicBezTo>
                    <a:lnTo>
                      <a:pt x="117872" y="49944"/>
                    </a:lnTo>
                    <a:cubicBezTo>
                      <a:pt x="113555" y="42549"/>
                      <a:pt x="108353" y="36981"/>
                      <a:pt x="102266" y="33241"/>
                    </a:cubicBezTo>
                    <a:cubicBezTo>
                      <a:pt x="96180" y="29501"/>
                      <a:pt x="88697" y="27627"/>
                      <a:pt x="79820" y="27621"/>
                    </a:cubicBezTo>
                    <a:cubicBezTo>
                      <a:pt x="69914" y="27726"/>
                      <a:pt x="60951" y="30739"/>
                      <a:pt x="52932" y="36660"/>
                    </a:cubicBezTo>
                    <a:cubicBezTo>
                      <a:pt x="44912" y="42581"/>
                      <a:pt x="40666" y="50782"/>
                      <a:pt x="40195" y="61262"/>
                    </a:cubicBezTo>
                    <a:cubicBezTo>
                      <a:pt x="40647" y="70438"/>
                      <a:pt x="44303" y="77708"/>
                      <a:pt x="51162" y="83072"/>
                    </a:cubicBezTo>
                    <a:cubicBezTo>
                      <a:pt x="58022" y="88436"/>
                      <a:pt x="65373" y="92484"/>
                      <a:pt x="73216" y="95215"/>
                    </a:cubicBezTo>
                    <a:lnTo>
                      <a:pt x="90198" y="101818"/>
                    </a:lnTo>
                    <a:cubicBezTo>
                      <a:pt x="107364" y="108092"/>
                      <a:pt x="121361" y="116685"/>
                      <a:pt x="132190" y="127597"/>
                    </a:cubicBezTo>
                    <a:cubicBezTo>
                      <a:pt x="143018" y="138509"/>
                      <a:pt x="148606" y="153705"/>
                      <a:pt x="148951" y="173183"/>
                    </a:cubicBezTo>
                    <a:cubicBezTo>
                      <a:pt x="148449" y="195104"/>
                      <a:pt x="141134" y="212793"/>
                      <a:pt x="127004" y="226253"/>
                    </a:cubicBezTo>
                    <a:cubicBezTo>
                      <a:pt x="112875" y="239713"/>
                      <a:pt x="94946" y="246635"/>
                      <a:pt x="73216" y="247020"/>
                    </a:cubicBezTo>
                    <a:cubicBezTo>
                      <a:pt x="53698" y="246635"/>
                      <a:pt x="37330" y="240342"/>
                      <a:pt x="24110" y="228140"/>
                    </a:cubicBezTo>
                    <a:cubicBezTo>
                      <a:pt x="10891" y="215937"/>
                      <a:pt x="2854" y="200134"/>
                      <a:pt x="0" y="180729"/>
                    </a:cubicBezTo>
                    <a:lnTo>
                      <a:pt x="29836" y="174441"/>
                    </a:lnTo>
                    <a:cubicBezTo>
                      <a:pt x="30019" y="187730"/>
                      <a:pt x="34445" y="198485"/>
                      <a:pt x="43114" y="206705"/>
                    </a:cubicBezTo>
                    <a:cubicBezTo>
                      <a:pt x="51782" y="214925"/>
                      <a:pt x="62655" y="219156"/>
                      <a:pt x="75732" y="219398"/>
                    </a:cubicBezTo>
                    <a:cubicBezTo>
                      <a:pt x="88697" y="219025"/>
                      <a:pt x="99167" y="214427"/>
                      <a:pt x="107140" y="205605"/>
                    </a:cubicBezTo>
                    <a:cubicBezTo>
                      <a:pt x="115114" y="196782"/>
                      <a:pt x="119215" y="185975"/>
                      <a:pt x="119444" y="173183"/>
                    </a:cubicBezTo>
                    <a:cubicBezTo>
                      <a:pt x="119018" y="160700"/>
                      <a:pt x="114760" y="151085"/>
                      <a:pt x="106668" y="144338"/>
                    </a:cubicBezTo>
                    <a:cubicBezTo>
                      <a:pt x="98577" y="137592"/>
                      <a:pt x="89208" y="132221"/>
                      <a:pt x="78562" y="128226"/>
                    </a:cubicBezTo>
                    <a:lnTo>
                      <a:pt x="62209" y="121310"/>
                    </a:lnTo>
                    <a:cubicBezTo>
                      <a:pt x="48234" y="115782"/>
                      <a:pt x="36267" y="108446"/>
                      <a:pt x="26310" y="99302"/>
                    </a:cubicBezTo>
                    <a:cubicBezTo>
                      <a:pt x="16352" y="90159"/>
                      <a:pt x="11144" y="77479"/>
                      <a:pt x="10688" y="61262"/>
                    </a:cubicBezTo>
                    <a:cubicBezTo>
                      <a:pt x="10885" y="48432"/>
                      <a:pt x="14258" y="37457"/>
                      <a:pt x="20807" y="28335"/>
                    </a:cubicBezTo>
                    <a:cubicBezTo>
                      <a:pt x="27356" y="19213"/>
                      <a:pt x="35896" y="12221"/>
                      <a:pt x="46429" y="7360"/>
                    </a:cubicBezTo>
                    <a:cubicBezTo>
                      <a:pt x="56961" y="2499"/>
                      <a:pt x="68301" y="46"/>
                      <a:pt x="8044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6951951" y="4532305"/>
                <a:ext cx="253238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6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6" y="3885"/>
                    </a:cubicBezTo>
                    <a:cubicBezTo>
                      <a:pt x="167096" y="6494"/>
                      <a:pt x="176696" y="10535"/>
                      <a:pt x="185726" y="16008"/>
                    </a:cubicBezTo>
                    <a:lnTo>
                      <a:pt x="185726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2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2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8" y="213662"/>
                    </a:cubicBezTo>
                    <a:cubicBezTo>
                      <a:pt x="167024" y="209457"/>
                      <a:pt x="176847" y="203405"/>
                      <a:pt x="185726" y="195506"/>
                    </a:cubicBezTo>
                    <a:lnTo>
                      <a:pt x="185726" y="230386"/>
                    </a:lnTo>
                    <a:cubicBezTo>
                      <a:pt x="176454" y="235748"/>
                      <a:pt x="166396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0" y="246781"/>
                      <a:pt x="80006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8" y="42536"/>
                      <a:pt x="43392" y="27705"/>
                      <a:pt x="62324" y="16768"/>
                    </a:cubicBezTo>
                    <a:cubicBezTo>
                      <a:pt x="81254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00028" y="4532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7" y="3885"/>
                    </a:cubicBezTo>
                    <a:cubicBezTo>
                      <a:pt x="167096" y="6494"/>
                      <a:pt x="176696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1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1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9" y="213662"/>
                    </a:cubicBezTo>
                    <a:cubicBezTo>
                      <a:pt x="167024" y="209457"/>
                      <a:pt x="176847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4" y="235748"/>
                      <a:pt x="166395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9" y="42536"/>
                      <a:pt x="43393" y="27705"/>
                      <a:pt x="62323" y="16768"/>
                    </a:cubicBezTo>
                    <a:cubicBezTo>
                      <a:pt x="81255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3626630" y="4539164"/>
                <a:ext cx="236524" cy="329955"/>
              </a:xfrm>
              <a:custGeom>
                <a:avLst/>
                <a:gdLst/>
                <a:ahLst/>
                <a:cxnLst/>
                <a:rect l="l" t="t" r="r" b="b"/>
                <a:pathLst>
                  <a:path w="173468" h="241991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139874"/>
                    </a:lnTo>
                    <a:cubicBezTo>
                      <a:pt x="29369" y="152965"/>
                      <a:pt x="30937" y="165131"/>
                      <a:pt x="34212" y="176371"/>
                    </a:cubicBezTo>
                    <a:cubicBezTo>
                      <a:pt x="37486" y="187611"/>
                      <a:pt x="43294" y="196703"/>
                      <a:pt x="51634" y="203647"/>
                    </a:cubicBezTo>
                    <a:cubicBezTo>
                      <a:pt x="59974" y="210592"/>
                      <a:pt x="71674" y="214166"/>
                      <a:pt x="86734" y="214369"/>
                    </a:cubicBezTo>
                    <a:cubicBezTo>
                      <a:pt x="101794" y="214166"/>
                      <a:pt x="113494" y="210592"/>
                      <a:pt x="121834" y="203647"/>
                    </a:cubicBezTo>
                    <a:cubicBezTo>
                      <a:pt x="130174" y="196703"/>
                      <a:pt x="135982" y="187611"/>
                      <a:pt x="139256" y="176371"/>
                    </a:cubicBezTo>
                    <a:cubicBezTo>
                      <a:pt x="142530" y="165131"/>
                      <a:pt x="144098" y="152965"/>
                      <a:pt x="143960" y="139874"/>
                    </a:cubicBezTo>
                    <a:lnTo>
                      <a:pt x="143960" y="0"/>
                    </a:lnTo>
                    <a:lnTo>
                      <a:pt x="173468" y="0"/>
                    </a:lnTo>
                    <a:lnTo>
                      <a:pt x="173468" y="149933"/>
                    </a:lnTo>
                    <a:cubicBezTo>
                      <a:pt x="173404" y="167496"/>
                      <a:pt x="169938" y="183181"/>
                      <a:pt x="163070" y="196990"/>
                    </a:cubicBezTo>
                    <a:cubicBezTo>
                      <a:pt x="156201" y="210798"/>
                      <a:pt x="146310" y="221708"/>
                      <a:pt x="133397" y="229719"/>
                    </a:cubicBezTo>
                    <a:cubicBezTo>
                      <a:pt x="120484" y="237730"/>
                      <a:pt x="104930" y="241820"/>
                      <a:pt x="86734" y="241991"/>
                    </a:cubicBezTo>
                    <a:cubicBezTo>
                      <a:pt x="68538" y="241820"/>
                      <a:pt x="52984" y="237730"/>
                      <a:pt x="40071" y="229719"/>
                    </a:cubicBezTo>
                    <a:cubicBezTo>
                      <a:pt x="27158" y="221708"/>
                      <a:pt x="17267" y="210798"/>
                      <a:pt x="10398" y="196990"/>
                    </a:cubicBezTo>
                    <a:cubicBezTo>
                      <a:pt x="3529" y="183181"/>
                      <a:pt x="63" y="167496"/>
                      <a:pt x="0" y="1499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4254309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4325635" y="4539163"/>
                <a:ext cx="280667" cy="340295"/>
              </a:xfrm>
              <a:custGeom>
                <a:avLst/>
                <a:gdLst/>
                <a:ahLst/>
                <a:cxnLst/>
                <a:rect l="l" t="t" r="r" b="b"/>
                <a:pathLst>
                  <a:path w="205843" h="249574">
                    <a:moveTo>
                      <a:pt x="0" y="0"/>
                    </a:moveTo>
                    <a:lnTo>
                      <a:pt x="32369" y="0"/>
                    </a:lnTo>
                    <a:lnTo>
                      <a:pt x="103078" y="175393"/>
                    </a:lnTo>
                    <a:lnTo>
                      <a:pt x="173473" y="0"/>
                    </a:lnTo>
                    <a:lnTo>
                      <a:pt x="205843" y="0"/>
                    </a:lnTo>
                    <a:lnTo>
                      <a:pt x="103078" y="2495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4632228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4853013" y="4539100"/>
                <a:ext cx="200952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147379" h="237009">
                    <a:moveTo>
                      <a:pt x="0" y="47"/>
                    </a:moveTo>
                    <a:lnTo>
                      <a:pt x="35797" y="47"/>
                    </a:lnTo>
                    <a:cubicBezTo>
                      <a:pt x="46444" y="-162"/>
                      <a:pt x="57150" y="334"/>
                      <a:pt x="67915" y="1538"/>
                    </a:cubicBezTo>
                    <a:cubicBezTo>
                      <a:pt x="78680" y="2741"/>
                      <a:pt x="88836" y="5906"/>
                      <a:pt x="98382" y="11032"/>
                    </a:cubicBezTo>
                    <a:cubicBezTo>
                      <a:pt x="108331" y="17055"/>
                      <a:pt x="115984" y="25105"/>
                      <a:pt x="121340" y="35183"/>
                    </a:cubicBezTo>
                    <a:cubicBezTo>
                      <a:pt x="126696" y="45261"/>
                      <a:pt x="129403" y="56069"/>
                      <a:pt x="129462" y="67606"/>
                    </a:cubicBezTo>
                    <a:cubicBezTo>
                      <a:pt x="129235" y="84973"/>
                      <a:pt x="124040" y="99759"/>
                      <a:pt x="113879" y="111966"/>
                    </a:cubicBezTo>
                    <a:cubicBezTo>
                      <a:pt x="103718" y="124173"/>
                      <a:pt x="89956" y="131489"/>
                      <a:pt x="72593" y="133914"/>
                    </a:cubicBezTo>
                    <a:lnTo>
                      <a:pt x="147379" y="237009"/>
                    </a:lnTo>
                    <a:lnTo>
                      <a:pt x="111571" y="237009"/>
                    </a:lnTo>
                    <a:lnTo>
                      <a:pt x="41772" y="136739"/>
                    </a:lnTo>
                    <a:lnTo>
                      <a:pt x="29507" y="136739"/>
                    </a:lnTo>
                    <a:lnTo>
                      <a:pt x="29507" y="237009"/>
                    </a:lnTo>
                    <a:lnTo>
                      <a:pt x="0" y="237009"/>
                    </a:lnTo>
                    <a:lnTo>
                      <a:pt x="0" y="47"/>
                    </a:lnTo>
                    <a:close/>
                    <a:moveTo>
                      <a:pt x="29507" y="26411"/>
                    </a:moveTo>
                    <a:lnTo>
                      <a:pt x="29507" y="112261"/>
                    </a:lnTo>
                    <a:lnTo>
                      <a:pt x="38942" y="112261"/>
                    </a:lnTo>
                    <a:cubicBezTo>
                      <a:pt x="49223" y="112424"/>
                      <a:pt x="59132" y="111469"/>
                      <a:pt x="68667" y="109396"/>
                    </a:cubicBezTo>
                    <a:cubicBezTo>
                      <a:pt x="78203" y="107322"/>
                      <a:pt x="86062" y="103153"/>
                      <a:pt x="92243" y="96887"/>
                    </a:cubicBezTo>
                    <a:cubicBezTo>
                      <a:pt x="98424" y="90621"/>
                      <a:pt x="101623" y="81280"/>
                      <a:pt x="101841" y="68864"/>
                    </a:cubicBezTo>
                    <a:cubicBezTo>
                      <a:pt x="101587" y="56658"/>
                      <a:pt x="98181" y="47492"/>
                      <a:pt x="91626" y="41365"/>
                    </a:cubicBezTo>
                    <a:cubicBezTo>
                      <a:pt x="85070" y="35239"/>
                      <a:pt x="76889" y="31174"/>
                      <a:pt x="67083" y="29171"/>
                    </a:cubicBezTo>
                    <a:cubicBezTo>
                      <a:pt x="57278" y="27168"/>
                      <a:pt x="47373" y="26248"/>
                      <a:pt x="37369" y="26411"/>
                    </a:cubicBezTo>
                    <a:lnTo>
                      <a:pt x="29507" y="2641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319272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5394455" y="4539163"/>
                <a:ext cx="442477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324515" h="236962">
                    <a:moveTo>
                      <a:pt x="0" y="0"/>
                    </a:moveTo>
                    <a:lnTo>
                      <a:pt x="140360" y="0"/>
                    </a:lnTo>
                    <a:lnTo>
                      <a:pt x="142036" y="0"/>
                    </a:lnTo>
                    <a:lnTo>
                      <a:pt x="174307" y="0"/>
                    </a:lnTo>
                    <a:lnTo>
                      <a:pt x="232438" y="101196"/>
                    </a:lnTo>
                    <a:lnTo>
                      <a:pt x="290568" y="0"/>
                    </a:lnTo>
                    <a:lnTo>
                      <a:pt x="324515" y="0"/>
                    </a:lnTo>
                    <a:lnTo>
                      <a:pt x="247192" y="133880"/>
                    </a:lnTo>
                    <a:lnTo>
                      <a:pt x="247192" y="236962"/>
                    </a:lnTo>
                    <a:lnTo>
                      <a:pt x="217684" y="236962"/>
                    </a:lnTo>
                    <a:lnTo>
                      <a:pt x="217684" y="133880"/>
                    </a:lnTo>
                    <a:lnTo>
                      <a:pt x="142036" y="2900"/>
                    </a:lnTo>
                    <a:lnTo>
                      <a:pt x="142036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385091" y="4539163"/>
                <a:ext cx="156380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14690" h="236962">
                    <a:moveTo>
                      <a:pt x="0" y="0"/>
                    </a:moveTo>
                    <a:lnTo>
                      <a:pt x="114690" y="0"/>
                    </a:lnTo>
                    <a:lnTo>
                      <a:pt x="114690" y="26992"/>
                    </a:lnTo>
                    <a:lnTo>
                      <a:pt x="29508" y="26992"/>
                    </a:lnTo>
                    <a:lnTo>
                      <a:pt x="29508" y="93669"/>
                    </a:lnTo>
                    <a:lnTo>
                      <a:pt x="111860" y="93669"/>
                    </a:lnTo>
                    <a:lnTo>
                      <a:pt x="111860" y="120661"/>
                    </a:lnTo>
                    <a:lnTo>
                      <a:pt x="29508" y="120661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254388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7359571" y="4539163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8" y="26992"/>
                    </a:lnTo>
                    <a:lnTo>
                      <a:pt x="29508" y="93354"/>
                    </a:lnTo>
                    <a:lnTo>
                      <a:pt x="124434" y="93354"/>
                    </a:lnTo>
                    <a:lnTo>
                      <a:pt x="124434" y="120347"/>
                    </a:lnTo>
                    <a:lnTo>
                      <a:pt x="29508" y="120347"/>
                    </a:lnTo>
                    <a:lnTo>
                      <a:pt x="29508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8203751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717146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7158743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7" y="186366"/>
                    </a:lnTo>
                    <a:lnTo>
                      <a:pt x="177907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5347627" y="4019306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1" y="89878"/>
                      <a:pt x="29645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1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7" y="27838"/>
                      <a:pt x="124140" y="2762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6036816" y="4019306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6" y="31575"/>
                      <a:pt x="75991" y="40129"/>
                    </a:cubicBezTo>
                    <a:cubicBezTo>
                      <a:pt x="61787" y="48684"/>
                      <a:pt x="50535" y="60190"/>
                      <a:pt x="42234" y="74649"/>
                    </a:cubicBezTo>
                    <a:cubicBezTo>
                      <a:pt x="33934" y="89108"/>
                      <a:pt x="29692" y="105296"/>
                      <a:pt x="29507" y="123214"/>
                    </a:cubicBezTo>
                    <a:cubicBezTo>
                      <a:pt x="29696" y="140036"/>
                      <a:pt x="33860" y="155756"/>
                      <a:pt x="42002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6" y="220027"/>
                    </a:cubicBezTo>
                    <a:cubicBezTo>
                      <a:pt x="134141" y="219874"/>
                      <a:pt x="146209" y="216651"/>
                      <a:pt x="157828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6789227" y="4019306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8" y="0"/>
                    </a:moveTo>
                    <a:cubicBezTo>
                      <a:pt x="147050" y="267"/>
                      <a:pt x="167838" y="5910"/>
                      <a:pt x="186504" y="16930"/>
                    </a:cubicBezTo>
                    <a:cubicBezTo>
                      <a:pt x="205170" y="27950"/>
                      <a:pt x="220063" y="42743"/>
                      <a:pt x="231184" y="61308"/>
                    </a:cubicBezTo>
                    <a:cubicBezTo>
                      <a:pt x="242304" y="79873"/>
                      <a:pt x="248002" y="100607"/>
                      <a:pt x="248277" y="123510"/>
                    </a:cubicBezTo>
                    <a:cubicBezTo>
                      <a:pt x="248014" y="147205"/>
                      <a:pt x="242362" y="168312"/>
                      <a:pt x="231324" y="186830"/>
                    </a:cubicBezTo>
                    <a:cubicBezTo>
                      <a:pt x="220284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8" y="247020"/>
                    </a:cubicBezTo>
                    <a:cubicBezTo>
                      <a:pt x="101030" y="246799"/>
                      <a:pt x="80148" y="241342"/>
                      <a:pt x="61493" y="230648"/>
                    </a:cubicBezTo>
                    <a:cubicBezTo>
                      <a:pt x="42839" y="219955"/>
                      <a:pt x="27992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4" y="100607"/>
                      <a:pt x="5972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8" y="0"/>
                    </a:cubicBezTo>
                    <a:close/>
                    <a:moveTo>
                      <a:pt x="124138" y="27621"/>
                    </a:moveTo>
                    <a:cubicBezTo>
                      <a:pt x="105452" y="27838"/>
                      <a:pt x="89030" y="32259"/>
                      <a:pt x="74872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0" y="89878"/>
                      <a:pt x="29644" y="105897"/>
                      <a:pt x="29507" y="123510"/>
                    </a:cubicBezTo>
                    <a:cubicBezTo>
                      <a:pt x="29726" y="141718"/>
                      <a:pt x="34108" y="158015"/>
                      <a:pt x="42653" y="172403"/>
                    </a:cubicBezTo>
                    <a:cubicBezTo>
                      <a:pt x="51198" y="186791"/>
                      <a:pt x="62590" y="198175"/>
                      <a:pt x="76828" y="206555"/>
                    </a:cubicBezTo>
                    <a:cubicBezTo>
                      <a:pt x="91067" y="214935"/>
                      <a:pt x="106837" y="219216"/>
                      <a:pt x="124138" y="219398"/>
                    </a:cubicBezTo>
                    <a:cubicBezTo>
                      <a:pt x="141440" y="219216"/>
                      <a:pt x="157210" y="214935"/>
                      <a:pt x="171448" y="206555"/>
                    </a:cubicBezTo>
                    <a:cubicBezTo>
                      <a:pt x="185687" y="198175"/>
                      <a:pt x="197079" y="186791"/>
                      <a:pt x="205624" y="172403"/>
                    </a:cubicBezTo>
                    <a:cubicBezTo>
                      <a:pt x="214168" y="158015"/>
                      <a:pt x="218550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8" y="2762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7478412" y="4019306"/>
                <a:ext cx="316240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2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4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5" y="31575"/>
                      <a:pt x="75991" y="40129"/>
                    </a:cubicBezTo>
                    <a:cubicBezTo>
                      <a:pt x="61787" y="48684"/>
                      <a:pt x="50535" y="60190"/>
                      <a:pt x="42235" y="74649"/>
                    </a:cubicBezTo>
                    <a:cubicBezTo>
                      <a:pt x="33934" y="89108"/>
                      <a:pt x="29691" y="105296"/>
                      <a:pt x="29507" y="123214"/>
                    </a:cubicBezTo>
                    <a:cubicBezTo>
                      <a:pt x="29695" y="140036"/>
                      <a:pt x="33860" y="155756"/>
                      <a:pt x="42001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5" y="220027"/>
                    </a:cubicBezTo>
                    <a:cubicBezTo>
                      <a:pt x="134141" y="219874"/>
                      <a:pt x="146209" y="216651"/>
                      <a:pt x="157827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5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2" y="122586"/>
                    </a:lnTo>
                    <a:lnTo>
                      <a:pt x="231932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7" y="221634"/>
                      <a:pt x="178309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3" y="101142"/>
                      <a:pt x="5819" y="80304"/>
                      <a:pt x="16697" y="61641"/>
                    </a:cubicBezTo>
                    <a:cubicBezTo>
                      <a:pt x="27575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4197456" y="4026163"/>
                <a:ext cx="193665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5" h="236962">
                    <a:moveTo>
                      <a:pt x="0" y="0"/>
                    </a:moveTo>
                    <a:lnTo>
                      <a:pt x="142035" y="0"/>
                    </a:lnTo>
                    <a:lnTo>
                      <a:pt x="142035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4418837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707988" y="4026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5081192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6552191" y="4026163"/>
                <a:ext cx="232668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0640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102767"/>
                    </a:lnTo>
                    <a:lnTo>
                      <a:pt x="130092" y="0"/>
                    </a:lnTo>
                    <a:lnTo>
                      <a:pt x="168754" y="0"/>
                    </a:lnTo>
                    <a:lnTo>
                      <a:pt x="62198" y="106539"/>
                    </a:lnTo>
                    <a:lnTo>
                      <a:pt x="170640" y="236962"/>
                    </a:lnTo>
                    <a:lnTo>
                      <a:pt x="130720" y="236962"/>
                    </a:lnTo>
                    <a:lnTo>
                      <a:pt x="41452" y="126652"/>
                    </a:lnTo>
                    <a:lnTo>
                      <a:pt x="29508" y="13796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4396721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6163002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067582" y="5038448"/>
                <a:ext cx="308526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226275" h="247021">
                    <a:moveTo>
                      <a:pt x="113138" y="0"/>
                    </a:moveTo>
                    <a:lnTo>
                      <a:pt x="226275" y="247021"/>
                    </a:lnTo>
                    <a:lnTo>
                      <a:pt x="194535" y="247021"/>
                    </a:lnTo>
                    <a:lnTo>
                      <a:pt x="167507" y="187613"/>
                    </a:lnTo>
                    <a:lnTo>
                      <a:pt x="58769" y="187613"/>
                    </a:lnTo>
                    <a:lnTo>
                      <a:pt x="31742" y="247021"/>
                    </a:lnTo>
                    <a:lnTo>
                      <a:pt x="0" y="247021"/>
                    </a:lnTo>
                    <a:lnTo>
                      <a:pt x="113138" y="0"/>
                    </a:lnTo>
                    <a:close/>
                    <a:moveTo>
                      <a:pt x="113138" y="64751"/>
                    </a:moveTo>
                    <a:lnTo>
                      <a:pt x="71026" y="160620"/>
                    </a:lnTo>
                    <a:lnTo>
                      <a:pt x="155251" y="160620"/>
                    </a:lnTo>
                    <a:lnTo>
                      <a:pt x="113138" y="6475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577414" y="5045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8" y="1276"/>
                      <a:pt x="156927" y="3885"/>
                    </a:cubicBezTo>
                    <a:cubicBezTo>
                      <a:pt x="167097" y="6494"/>
                      <a:pt x="176697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90" y="42687"/>
                      <a:pt x="167333" y="36923"/>
                      <a:pt x="156456" y="32967"/>
                    </a:cubicBezTo>
                    <a:cubicBezTo>
                      <a:pt x="145579" y="29011"/>
                      <a:pt x="134486" y="27019"/>
                      <a:pt x="123176" y="26993"/>
                    </a:cubicBezTo>
                    <a:cubicBezTo>
                      <a:pt x="105297" y="27216"/>
                      <a:pt x="89332" y="31696"/>
                      <a:pt x="75283" y="40431"/>
                    </a:cubicBezTo>
                    <a:cubicBezTo>
                      <a:pt x="61233" y="49166"/>
                      <a:pt x="50135" y="60818"/>
                      <a:pt x="41988" y="75386"/>
                    </a:cubicBezTo>
                    <a:cubicBezTo>
                      <a:pt x="33840" y="89955"/>
                      <a:pt x="29680" y="106101"/>
                      <a:pt x="29508" y="123826"/>
                    </a:cubicBezTo>
                    <a:cubicBezTo>
                      <a:pt x="29678" y="141344"/>
                      <a:pt x="33808" y="157343"/>
                      <a:pt x="41894" y="171822"/>
                    </a:cubicBezTo>
                    <a:cubicBezTo>
                      <a:pt x="49982" y="186301"/>
                      <a:pt x="61002" y="197899"/>
                      <a:pt x="74957" y="206614"/>
                    </a:cubicBezTo>
                    <a:cubicBezTo>
                      <a:pt x="88911" y="215330"/>
                      <a:pt x="104775" y="219801"/>
                      <a:pt x="122548" y="220028"/>
                    </a:cubicBezTo>
                    <a:cubicBezTo>
                      <a:pt x="134256" y="219989"/>
                      <a:pt x="145494" y="217867"/>
                      <a:pt x="156259" y="213662"/>
                    </a:cubicBezTo>
                    <a:cubicBezTo>
                      <a:pt x="167025" y="209457"/>
                      <a:pt x="176848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5" y="235748"/>
                      <a:pt x="166396" y="239854"/>
                      <a:pt x="155552" y="242705"/>
                    </a:cubicBezTo>
                    <a:cubicBezTo>
                      <a:pt x="144708" y="245556"/>
                      <a:pt x="134021" y="246995"/>
                      <a:pt x="123491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8" y="205276"/>
                      <a:pt x="16999" y="186924"/>
                    </a:cubicBezTo>
                    <a:cubicBezTo>
                      <a:pt x="5940" y="168573"/>
                      <a:pt x="274" y="147854"/>
                      <a:pt x="0" y="124769"/>
                    </a:cubicBezTo>
                    <a:cubicBezTo>
                      <a:pt x="264" y="101157"/>
                      <a:pt x="5984" y="79988"/>
                      <a:pt x="17162" y="61262"/>
                    </a:cubicBezTo>
                    <a:cubicBezTo>
                      <a:pt x="28339" y="42536"/>
                      <a:pt x="43393" y="27705"/>
                      <a:pt x="62324" y="16768"/>
                    </a:cubicBezTo>
                    <a:cubicBezTo>
                      <a:pt x="81255" y="5832"/>
                      <a:pt x="102482" y="243"/>
                      <a:pt x="126005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6481816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2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001310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3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5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3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7352825" y="5045307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4" y="0"/>
                    </a:moveTo>
                    <a:cubicBezTo>
                      <a:pt x="141545" y="84"/>
                      <a:pt x="159320" y="4074"/>
                      <a:pt x="176210" y="11970"/>
                    </a:cubicBezTo>
                    <a:cubicBezTo>
                      <a:pt x="193099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9" y="53878"/>
                      <a:pt x="179004" y="44523"/>
                      <a:pt x="165877" y="37605"/>
                    </a:cubicBezTo>
                    <a:cubicBezTo>
                      <a:pt x="152752" y="30687"/>
                      <a:pt x="138840" y="27149"/>
                      <a:pt x="124141" y="26992"/>
                    </a:cubicBezTo>
                    <a:cubicBezTo>
                      <a:pt x="106246" y="27196"/>
                      <a:pt x="90196" y="31575"/>
                      <a:pt x="75992" y="40129"/>
                    </a:cubicBezTo>
                    <a:cubicBezTo>
                      <a:pt x="61788" y="48684"/>
                      <a:pt x="50536" y="60190"/>
                      <a:pt x="42235" y="74649"/>
                    </a:cubicBezTo>
                    <a:cubicBezTo>
                      <a:pt x="33934" y="89108"/>
                      <a:pt x="29692" y="105296"/>
                      <a:pt x="29508" y="123214"/>
                    </a:cubicBezTo>
                    <a:cubicBezTo>
                      <a:pt x="29696" y="140036"/>
                      <a:pt x="33861" y="155756"/>
                      <a:pt x="42002" y="170375"/>
                    </a:cubicBezTo>
                    <a:cubicBezTo>
                      <a:pt x="50144" y="184994"/>
                      <a:pt x="61132" y="196855"/>
                      <a:pt x="74967" y="205958"/>
                    </a:cubicBezTo>
                    <a:cubicBezTo>
                      <a:pt x="88803" y="215061"/>
                      <a:pt x="104356" y="219751"/>
                      <a:pt x="121626" y="220027"/>
                    </a:cubicBezTo>
                    <a:cubicBezTo>
                      <a:pt x="134142" y="219874"/>
                      <a:pt x="146209" y="216651"/>
                      <a:pt x="157828" y="210359"/>
                    </a:cubicBezTo>
                    <a:cubicBezTo>
                      <a:pt x="169448" y="204067"/>
                      <a:pt x="179093" y="195626"/>
                      <a:pt x="186765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5" y="149579"/>
                    </a:lnTo>
                    <a:lnTo>
                      <a:pt x="137975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8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9" y="246805"/>
                      <a:pt x="119740" y="247020"/>
                    </a:cubicBezTo>
                    <a:cubicBezTo>
                      <a:pt x="97377" y="246719"/>
                      <a:pt x="77202" y="240966"/>
                      <a:pt x="59212" y="229761"/>
                    </a:cubicBezTo>
                    <a:cubicBezTo>
                      <a:pt x="41224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2" y="5944"/>
                      <a:pt x="99888" y="269"/>
                      <a:pt x="122884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4734820" y="5052162"/>
                <a:ext cx="248095" cy="323100"/>
              </a:xfrm>
              <a:custGeom>
                <a:avLst/>
                <a:gdLst/>
                <a:ahLst/>
                <a:cxnLst/>
                <a:rect l="l" t="t" r="r" b="b"/>
                <a:pathLst>
                  <a:path w="181954" h="236963">
                    <a:moveTo>
                      <a:pt x="0" y="1"/>
                    </a:moveTo>
                    <a:lnTo>
                      <a:pt x="49001" y="1"/>
                    </a:lnTo>
                    <a:cubicBezTo>
                      <a:pt x="73508" y="-13"/>
                      <a:pt x="95758" y="4272"/>
                      <a:pt x="115752" y="12856"/>
                    </a:cubicBezTo>
                    <a:cubicBezTo>
                      <a:pt x="135745" y="21440"/>
                      <a:pt x="151703" y="34408"/>
                      <a:pt x="163626" y="51761"/>
                    </a:cubicBezTo>
                    <a:cubicBezTo>
                      <a:pt x="175548" y="69113"/>
                      <a:pt x="181658" y="90934"/>
                      <a:pt x="181954" y="117224"/>
                    </a:cubicBezTo>
                    <a:cubicBezTo>
                      <a:pt x="181687" y="144139"/>
                      <a:pt x="175659" y="166457"/>
                      <a:pt x="163870" y="184178"/>
                    </a:cubicBezTo>
                    <a:cubicBezTo>
                      <a:pt x="152081" y="201899"/>
                      <a:pt x="136135" y="215131"/>
                      <a:pt x="116031" y="223875"/>
                    </a:cubicBezTo>
                    <a:cubicBezTo>
                      <a:pt x="95927" y="232618"/>
                      <a:pt x="73270" y="236981"/>
                      <a:pt x="48058" y="236963"/>
                    </a:cubicBezTo>
                    <a:lnTo>
                      <a:pt x="0" y="236963"/>
                    </a:lnTo>
                    <a:lnTo>
                      <a:pt x="0" y="1"/>
                    </a:lnTo>
                    <a:close/>
                    <a:moveTo>
                      <a:pt x="29507" y="26993"/>
                    </a:moveTo>
                    <a:lnTo>
                      <a:pt x="29507" y="209970"/>
                    </a:lnTo>
                    <a:lnTo>
                      <a:pt x="39883" y="209970"/>
                    </a:lnTo>
                    <a:cubicBezTo>
                      <a:pt x="60278" y="210115"/>
                      <a:pt x="78949" y="207309"/>
                      <a:pt x="95897" y="201551"/>
                    </a:cubicBezTo>
                    <a:cubicBezTo>
                      <a:pt x="112845" y="195793"/>
                      <a:pt x="126439" y="186210"/>
                      <a:pt x="136679" y="172802"/>
                    </a:cubicBezTo>
                    <a:cubicBezTo>
                      <a:pt x="146919" y="159393"/>
                      <a:pt x="152175" y="141287"/>
                      <a:pt x="152447" y="118482"/>
                    </a:cubicBezTo>
                    <a:cubicBezTo>
                      <a:pt x="152175" y="95578"/>
                      <a:pt x="146919" y="77424"/>
                      <a:pt x="136679" y="64022"/>
                    </a:cubicBezTo>
                    <a:cubicBezTo>
                      <a:pt x="126439" y="50620"/>
                      <a:pt x="112845" y="41060"/>
                      <a:pt x="95897" y="35342"/>
                    </a:cubicBezTo>
                    <a:cubicBezTo>
                      <a:pt x="78949" y="29625"/>
                      <a:pt x="60278" y="26842"/>
                      <a:pt x="39883" y="26993"/>
                    </a:cubicBezTo>
                    <a:lnTo>
                      <a:pt x="29507" y="2699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5149817" y="5052164"/>
                <a:ext cx="19366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6" h="236962">
                    <a:moveTo>
                      <a:pt x="0" y="0"/>
                    </a:moveTo>
                    <a:lnTo>
                      <a:pt x="142036" y="0"/>
                    </a:lnTo>
                    <a:lnTo>
                      <a:pt x="142036" y="26992"/>
                    </a:lnTo>
                    <a:lnTo>
                      <a:pt x="85772" y="26992"/>
                    </a:lnTo>
                    <a:lnTo>
                      <a:pt x="85772" y="236962"/>
                    </a:lnTo>
                    <a:lnTo>
                      <a:pt x="56265" y="236962"/>
                    </a:lnTo>
                    <a:lnTo>
                      <a:pt x="56265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5374630" y="5052164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5877708" y="5052164"/>
                <a:ext cx="23438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7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95555"/>
                    </a:lnTo>
                    <a:lnTo>
                      <a:pt x="142390" y="95555"/>
                    </a:lnTo>
                    <a:lnTo>
                      <a:pt x="142390" y="0"/>
                    </a:lnTo>
                    <a:lnTo>
                      <a:pt x="171897" y="0"/>
                    </a:lnTo>
                    <a:lnTo>
                      <a:pt x="171897" y="236962"/>
                    </a:lnTo>
                    <a:lnTo>
                      <a:pt x="142390" y="236962"/>
                    </a:lnTo>
                    <a:lnTo>
                      <a:pt x="142390" y="123176"/>
                    </a:lnTo>
                    <a:lnTo>
                      <a:pt x="29508" y="12317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6855187" y="5052164"/>
                <a:ext cx="138379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01488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09969"/>
                    </a:lnTo>
                    <a:lnTo>
                      <a:pt x="101488" y="209969"/>
                    </a:lnTo>
                    <a:lnTo>
                      <a:pt x="10148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7678925" y="5052164"/>
                <a:ext cx="25109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84155" h="236962">
                    <a:moveTo>
                      <a:pt x="0" y="0"/>
                    </a:moveTo>
                    <a:lnTo>
                      <a:pt x="33946" y="0"/>
                    </a:lnTo>
                    <a:lnTo>
                      <a:pt x="92077" y="101196"/>
                    </a:lnTo>
                    <a:lnTo>
                      <a:pt x="150208" y="0"/>
                    </a:lnTo>
                    <a:lnTo>
                      <a:pt x="184155" y="0"/>
                    </a:lnTo>
                    <a:lnTo>
                      <a:pt x="106831" y="133880"/>
                    </a:lnTo>
                    <a:lnTo>
                      <a:pt x="106831" y="236962"/>
                    </a:lnTo>
                    <a:lnTo>
                      <a:pt x="77324" y="236962"/>
                    </a:lnTo>
                    <a:lnTo>
                      <a:pt x="77324" y="133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77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16</cp:revision>
  <dcterms:created xsi:type="dcterms:W3CDTF">2017-12-11T10:12:41Z</dcterms:created>
  <dcterms:modified xsi:type="dcterms:W3CDTF">2018-11-29T04:02:05Z</dcterms:modified>
</cp:coreProperties>
</file>