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  <a:srgbClr val="CC9900"/>
    <a:srgbClr val="888888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2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26/11/2018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03416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26/11/2018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90619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26/11/2018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04144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26/11/2018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93137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26/11/2018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25960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26/11/2018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43165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26/11/2018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46275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26/11/2018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34455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26/11/2018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2903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26/11/2018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24154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D268-1EC4-4638-888E-B5D3BA35842B}" type="datetimeFigureOut">
              <a:rPr lang="zh-HK" altLang="en-US" smtClean="0"/>
              <a:t>26/11/2018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88300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7D268-1EC4-4638-888E-B5D3BA35842B}" type="datetimeFigureOut">
              <a:rPr lang="zh-HK" altLang="en-US" smtClean="0"/>
              <a:t>26/11/2018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33C78-1124-4DD8-8AFD-63096CA5C91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26120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AutoShape 48"/>
          <p:cNvSpPr>
            <a:spLocks noChangeAspect="1" noChangeArrowheads="1" noTextEdit="1"/>
          </p:cNvSpPr>
          <p:nvPr/>
        </p:nvSpPr>
        <p:spPr bwMode="auto">
          <a:xfrm>
            <a:off x="1462823" y="2405093"/>
            <a:ext cx="1120987" cy="1737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HK" altLang="en-US"/>
          </a:p>
        </p:txBody>
      </p:sp>
      <p:grpSp>
        <p:nvGrpSpPr>
          <p:cNvPr id="57" name="群組 56"/>
          <p:cNvGrpSpPr/>
          <p:nvPr/>
        </p:nvGrpSpPr>
        <p:grpSpPr>
          <a:xfrm>
            <a:off x="1462823" y="2405093"/>
            <a:ext cx="9306352" cy="1748286"/>
            <a:chOff x="1462823" y="2405093"/>
            <a:chExt cx="9306352" cy="1748286"/>
          </a:xfrm>
        </p:grpSpPr>
        <p:grpSp>
          <p:nvGrpSpPr>
            <p:cNvPr id="5" name="群組 4"/>
            <p:cNvGrpSpPr/>
            <p:nvPr/>
          </p:nvGrpSpPr>
          <p:grpSpPr>
            <a:xfrm>
              <a:off x="1462823" y="2405093"/>
              <a:ext cx="1120987" cy="1737897"/>
              <a:chOff x="1462823" y="2405093"/>
              <a:chExt cx="1120987" cy="1737897"/>
            </a:xfrm>
          </p:grpSpPr>
          <p:grpSp>
            <p:nvGrpSpPr>
              <p:cNvPr id="2" name="群組 1"/>
              <p:cNvGrpSpPr/>
              <p:nvPr/>
            </p:nvGrpSpPr>
            <p:grpSpPr>
              <a:xfrm>
                <a:off x="1741238" y="2405093"/>
                <a:ext cx="567088" cy="512871"/>
                <a:chOff x="1741238" y="2405093"/>
                <a:chExt cx="567088" cy="512871"/>
              </a:xfrm>
              <a:solidFill>
                <a:srgbClr val="996600"/>
              </a:solidFill>
            </p:grpSpPr>
            <p:sp>
              <p:nvSpPr>
                <p:cNvPr id="71" name="Freeform 56"/>
                <p:cNvSpPr>
                  <a:spLocks/>
                </p:cNvSpPr>
                <p:nvPr/>
              </p:nvSpPr>
              <p:spPr bwMode="auto">
                <a:xfrm>
                  <a:off x="1921475" y="2895983"/>
                  <a:ext cx="203683" cy="21981"/>
                </a:xfrm>
                <a:custGeom>
                  <a:avLst/>
                  <a:gdLst>
                    <a:gd name="T0" fmla="*/ 0 w 321"/>
                    <a:gd name="T1" fmla="*/ 0 h 35"/>
                    <a:gd name="T2" fmla="*/ 160 w 321"/>
                    <a:gd name="T3" fmla="*/ 35 h 35"/>
                    <a:gd name="T4" fmla="*/ 321 w 321"/>
                    <a:gd name="T5" fmla="*/ 0 h 35"/>
                    <a:gd name="T6" fmla="*/ 0 w 321"/>
                    <a:gd name="T7" fmla="*/ 0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21" h="35">
                      <a:moveTo>
                        <a:pt x="0" y="0"/>
                      </a:moveTo>
                      <a:cubicBezTo>
                        <a:pt x="49" y="22"/>
                        <a:pt x="103" y="35"/>
                        <a:pt x="160" y="35"/>
                      </a:cubicBezTo>
                      <a:cubicBezTo>
                        <a:pt x="218" y="35"/>
                        <a:pt x="272" y="22"/>
                        <a:pt x="321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HK" altLang="en-US"/>
                </a:p>
              </p:txBody>
            </p:sp>
            <p:sp>
              <p:nvSpPr>
                <p:cNvPr id="66" name="Freeform 51"/>
                <p:cNvSpPr>
                  <a:spLocks/>
                </p:cNvSpPr>
                <p:nvPr/>
              </p:nvSpPr>
              <p:spPr bwMode="auto">
                <a:xfrm>
                  <a:off x="1741238" y="2405093"/>
                  <a:ext cx="567088" cy="310653"/>
                </a:xfrm>
                <a:custGeom>
                  <a:avLst/>
                  <a:gdLst>
                    <a:gd name="T0" fmla="*/ 834 w 894"/>
                    <a:gd name="T1" fmla="*/ 490 h 490"/>
                    <a:gd name="T2" fmla="*/ 679 w 894"/>
                    <a:gd name="T3" fmla="*/ 77 h 490"/>
                    <a:gd name="T4" fmla="*/ 430 w 894"/>
                    <a:gd name="T5" fmla="*/ 0 h 490"/>
                    <a:gd name="T6" fmla="*/ 198 w 894"/>
                    <a:gd name="T7" fmla="*/ 77 h 490"/>
                    <a:gd name="T8" fmla="*/ 51 w 894"/>
                    <a:gd name="T9" fmla="*/ 490 h 490"/>
                    <a:gd name="T10" fmla="*/ 834 w 894"/>
                    <a:gd name="T11" fmla="*/ 490 h 4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94" h="490">
                      <a:moveTo>
                        <a:pt x="834" y="490"/>
                      </a:moveTo>
                      <a:cubicBezTo>
                        <a:pt x="834" y="490"/>
                        <a:pt x="894" y="241"/>
                        <a:pt x="679" y="77"/>
                      </a:cubicBezTo>
                      <a:cubicBezTo>
                        <a:pt x="679" y="77"/>
                        <a:pt x="593" y="0"/>
                        <a:pt x="430" y="0"/>
                      </a:cubicBezTo>
                      <a:cubicBezTo>
                        <a:pt x="284" y="0"/>
                        <a:pt x="198" y="77"/>
                        <a:pt x="198" y="77"/>
                      </a:cubicBezTo>
                      <a:cubicBezTo>
                        <a:pt x="0" y="215"/>
                        <a:pt x="51" y="490"/>
                        <a:pt x="51" y="490"/>
                      </a:cubicBezTo>
                      <a:lnTo>
                        <a:pt x="834" y="49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HK" altLang="en-US"/>
                </a:p>
              </p:txBody>
            </p:sp>
            <p:sp>
              <p:nvSpPr>
                <p:cNvPr id="67" name="Freeform 52"/>
                <p:cNvSpPr>
                  <a:spLocks/>
                </p:cNvSpPr>
                <p:nvPr/>
              </p:nvSpPr>
              <p:spPr bwMode="auto">
                <a:xfrm>
                  <a:off x="1779337" y="2731865"/>
                  <a:ext cx="486494" cy="27842"/>
                </a:xfrm>
                <a:custGeom>
                  <a:avLst/>
                  <a:gdLst>
                    <a:gd name="T0" fmla="*/ 14 w 765"/>
                    <a:gd name="T1" fmla="*/ 43 h 43"/>
                    <a:gd name="T2" fmla="*/ 750 w 765"/>
                    <a:gd name="T3" fmla="*/ 43 h 43"/>
                    <a:gd name="T4" fmla="*/ 765 w 765"/>
                    <a:gd name="T5" fmla="*/ 0 h 43"/>
                    <a:gd name="T6" fmla="*/ 0 w 765"/>
                    <a:gd name="T7" fmla="*/ 0 h 43"/>
                    <a:gd name="T8" fmla="*/ 14 w 765"/>
                    <a:gd name="T9" fmla="*/ 43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65" h="43">
                      <a:moveTo>
                        <a:pt x="14" y="43"/>
                      </a:moveTo>
                      <a:cubicBezTo>
                        <a:pt x="750" y="43"/>
                        <a:pt x="750" y="43"/>
                        <a:pt x="750" y="43"/>
                      </a:cubicBezTo>
                      <a:cubicBezTo>
                        <a:pt x="756" y="29"/>
                        <a:pt x="761" y="15"/>
                        <a:pt x="765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4" y="15"/>
                        <a:pt x="9" y="29"/>
                        <a:pt x="14" y="4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HK" altLang="en-US"/>
                </a:p>
              </p:txBody>
            </p:sp>
            <p:sp>
              <p:nvSpPr>
                <p:cNvPr id="68" name="Freeform 53"/>
                <p:cNvSpPr>
                  <a:spLocks/>
                </p:cNvSpPr>
                <p:nvPr/>
              </p:nvSpPr>
              <p:spPr bwMode="auto">
                <a:xfrm>
                  <a:off x="1796921" y="2775825"/>
                  <a:ext cx="451325" cy="26376"/>
                </a:xfrm>
                <a:custGeom>
                  <a:avLst/>
                  <a:gdLst>
                    <a:gd name="T0" fmla="*/ 713 w 713"/>
                    <a:gd name="T1" fmla="*/ 0 h 43"/>
                    <a:gd name="T2" fmla="*/ 0 w 713"/>
                    <a:gd name="T3" fmla="*/ 0 h 43"/>
                    <a:gd name="T4" fmla="*/ 25 w 713"/>
                    <a:gd name="T5" fmla="*/ 43 h 43"/>
                    <a:gd name="T6" fmla="*/ 688 w 713"/>
                    <a:gd name="T7" fmla="*/ 43 h 43"/>
                    <a:gd name="T8" fmla="*/ 713 w 713"/>
                    <a:gd name="T9" fmla="*/ 0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13" h="43">
                      <a:moveTo>
                        <a:pt x="713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7" y="15"/>
                        <a:pt x="16" y="29"/>
                        <a:pt x="25" y="43"/>
                      </a:cubicBezTo>
                      <a:cubicBezTo>
                        <a:pt x="688" y="43"/>
                        <a:pt x="688" y="43"/>
                        <a:pt x="688" y="43"/>
                      </a:cubicBezTo>
                      <a:cubicBezTo>
                        <a:pt x="697" y="29"/>
                        <a:pt x="705" y="15"/>
                        <a:pt x="713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HK" altLang="en-US"/>
                </a:p>
              </p:txBody>
            </p:sp>
            <p:sp>
              <p:nvSpPr>
                <p:cNvPr id="69" name="Freeform 54"/>
                <p:cNvSpPr>
                  <a:spLocks/>
                </p:cNvSpPr>
                <p:nvPr/>
              </p:nvSpPr>
              <p:spPr bwMode="auto">
                <a:xfrm>
                  <a:off x="1823297" y="2819786"/>
                  <a:ext cx="398573" cy="20515"/>
                </a:xfrm>
                <a:custGeom>
                  <a:avLst/>
                  <a:gdLst>
                    <a:gd name="T0" fmla="*/ 30 w 627"/>
                    <a:gd name="T1" fmla="*/ 34 h 34"/>
                    <a:gd name="T2" fmla="*/ 597 w 627"/>
                    <a:gd name="T3" fmla="*/ 34 h 34"/>
                    <a:gd name="T4" fmla="*/ 627 w 627"/>
                    <a:gd name="T5" fmla="*/ 0 h 34"/>
                    <a:gd name="T6" fmla="*/ 0 w 627"/>
                    <a:gd name="T7" fmla="*/ 0 h 34"/>
                    <a:gd name="T8" fmla="*/ 30 w 627"/>
                    <a:gd name="T9" fmla="*/ 34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27" h="34">
                      <a:moveTo>
                        <a:pt x="30" y="34"/>
                      </a:moveTo>
                      <a:cubicBezTo>
                        <a:pt x="597" y="34"/>
                        <a:pt x="597" y="34"/>
                        <a:pt x="597" y="34"/>
                      </a:cubicBezTo>
                      <a:cubicBezTo>
                        <a:pt x="608" y="23"/>
                        <a:pt x="618" y="12"/>
                        <a:pt x="627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9" y="12"/>
                        <a:pt x="19" y="23"/>
                        <a:pt x="30" y="3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HK" altLang="en-US"/>
                </a:p>
              </p:txBody>
            </p:sp>
            <p:sp>
              <p:nvSpPr>
                <p:cNvPr id="70" name="Freeform 55"/>
                <p:cNvSpPr>
                  <a:spLocks/>
                </p:cNvSpPr>
                <p:nvPr/>
              </p:nvSpPr>
              <p:spPr bwMode="auto">
                <a:xfrm>
                  <a:off x="1859931" y="2857885"/>
                  <a:ext cx="325306" cy="16119"/>
                </a:xfrm>
                <a:custGeom>
                  <a:avLst/>
                  <a:gdLst>
                    <a:gd name="T0" fmla="*/ 33 w 511"/>
                    <a:gd name="T1" fmla="*/ 26 h 26"/>
                    <a:gd name="T2" fmla="*/ 478 w 511"/>
                    <a:gd name="T3" fmla="*/ 26 h 26"/>
                    <a:gd name="T4" fmla="*/ 511 w 511"/>
                    <a:gd name="T5" fmla="*/ 0 h 26"/>
                    <a:gd name="T6" fmla="*/ 0 w 511"/>
                    <a:gd name="T7" fmla="*/ 0 h 26"/>
                    <a:gd name="T8" fmla="*/ 33 w 511"/>
                    <a:gd name="T9" fmla="*/ 26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11" h="26">
                      <a:moveTo>
                        <a:pt x="33" y="26"/>
                      </a:moveTo>
                      <a:cubicBezTo>
                        <a:pt x="478" y="26"/>
                        <a:pt x="478" y="26"/>
                        <a:pt x="478" y="26"/>
                      </a:cubicBezTo>
                      <a:cubicBezTo>
                        <a:pt x="489" y="18"/>
                        <a:pt x="501" y="9"/>
                        <a:pt x="511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0" y="9"/>
                        <a:pt x="22" y="18"/>
                        <a:pt x="33" y="2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HK" altLang="en-US"/>
                </a:p>
              </p:txBody>
            </p:sp>
          </p:grpSp>
          <p:grpSp>
            <p:nvGrpSpPr>
              <p:cNvPr id="4" name="群組 3"/>
              <p:cNvGrpSpPr/>
              <p:nvPr/>
            </p:nvGrpSpPr>
            <p:grpSpPr>
              <a:xfrm>
                <a:off x="1462823" y="2929686"/>
                <a:ext cx="1120987" cy="1213304"/>
                <a:chOff x="1462823" y="2929686"/>
                <a:chExt cx="1120987" cy="1213304"/>
              </a:xfrm>
              <a:solidFill>
                <a:srgbClr val="996600"/>
              </a:solidFill>
            </p:grpSpPr>
            <p:sp>
              <p:nvSpPr>
                <p:cNvPr id="65" name="Freeform 50"/>
                <p:cNvSpPr>
                  <a:spLocks/>
                </p:cNvSpPr>
                <p:nvPr/>
              </p:nvSpPr>
              <p:spPr bwMode="auto">
                <a:xfrm>
                  <a:off x="1711931" y="3155349"/>
                  <a:ext cx="621305" cy="987641"/>
                </a:xfrm>
                <a:custGeom>
                  <a:avLst/>
                  <a:gdLst>
                    <a:gd name="T0" fmla="*/ 979 w 979"/>
                    <a:gd name="T1" fmla="*/ 1556 h 1556"/>
                    <a:gd name="T2" fmla="*/ 659 w 979"/>
                    <a:gd name="T3" fmla="*/ 1022 h 1556"/>
                    <a:gd name="T4" fmla="*/ 649 w 979"/>
                    <a:gd name="T5" fmla="*/ 990 h 1556"/>
                    <a:gd name="T6" fmla="*/ 649 w 979"/>
                    <a:gd name="T7" fmla="*/ 978 h 1556"/>
                    <a:gd name="T8" fmla="*/ 649 w 979"/>
                    <a:gd name="T9" fmla="*/ 950 h 1556"/>
                    <a:gd name="T10" fmla="*/ 649 w 979"/>
                    <a:gd name="T11" fmla="*/ 0 h 1556"/>
                    <a:gd name="T12" fmla="*/ 528 w 979"/>
                    <a:gd name="T13" fmla="*/ 0 h 1556"/>
                    <a:gd name="T14" fmla="*/ 528 w 979"/>
                    <a:gd name="T15" fmla="*/ 991 h 1556"/>
                    <a:gd name="T16" fmla="*/ 528 w 979"/>
                    <a:gd name="T17" fmla="*/ 1021 h 1556"/>
                    <a:gd name="T18" fmla="*/ 740 w 979"/>
                    <a:gd name="T19" fmla="*/ 1375 h 1556"/>
                    <a:gd name="T20" fmla="*/ 240 w 979"/>
                    <a:gd name="T21" fmla="*/ 1375 h 1556"/>
                    <a:gd name="T22" fmla="*/ 452 w 979"/>
                    <a:gd name="T23" fmla="*/ 1021 h 1556"/>
                    <a:gd name="T24" fmla="*/ 452 w 979"/>
                    <a:gd name="T25" fmla="*/ 991 h 1556"/>
                    <a:gd name="T26" fmla="*/ 452 w 979"/>
                    <a:gd name="T27" fmla="*/ 0 h 1556"/>
                    <a:gd name="T28" fmla="*/ 331 w 979"/>
                    <a:gd name="T29" fmla="*/ 0 h 1556"/>
                    <a:gd name="T30" fmla="*/ 331 w 979"/>
                    <a:gd name="T31" fmla="*/ 950 h 1556"/>
                    <a:gd name="T32" fmla="*/ 331 w 979"/>
                    <a:gd name="T33" fmla="*/ 978 h 1556"/>
                    <a:gd name="T34" fmla="*/ 331 w 979"/>
                    <a:gd name="T35" fmla="*/ 990 h 1556"/>
                    <a:gd name="T36" fmla="*/ 321 w 979"/>
                    <a:gd name="T37" fmla="*/ 1022 h 1556"/>
                    <a:gd name="T38" fmla="*/ 0 w 979"/>
                    <a:gd name="T39" fmla="*/ 1556 h 1556"/>
                    <a:gd name="T40" fmla="*/ 979 w 979"/>
                    <a:gd name="T41" fmla="*/ 1556 h 15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79" h="1556">
                      <a:moveTo>
                        <a:pt x="979" y="1556"/>
                      </a:moveTo>
                      <a:cubicBezTo>
                        <a:pt x="659" y="1022"/>
                        <a:pt x="659" y="1022"/>
                        <a:pt x="659" y="1022"/>
                      </a:cubicBezTo>
                      <a:cubicBezTo>
                        <a:pt x="659" y="1022"/>
                        <a:pt x="649" y="1010"/>
                        <a:pt x="649" y="990"/>
                      </a:cubicBezTo>
                      <a:cubicBezTo>
                        <a:pt x="649" y="978"/>
                        <a:pt x="649" y="978"/>
                        <a:pt x="649" y="978"/>
                      </a:cubicBezTo>
                      <a:cubicBezTo>
                        <a:pt x="649" y="950"/>
                        <a:pt x="649" y="950"/>
                        <a:pt x="649" y="950"/>
                      </a:cubicBezTo>
                      <a:cubicBezTo>
                        <a:pt x="649" y="0"/>
                        <a:pt x="649" y="0"/>
                        <a:pt x="649" y="0"/>
                      </a:cubicBezTo>
                      <a:cubicBezTo>
                        <a:pt x="528" y="0"/>
                        <a:pt x="528" y="0"/>
                        <a:pt x="528" y="0"/>
                      </a:cubicBezTo>
                      <a:cubicBezTo>
                        <a:pt x="528" y="991"/>
                        <a:pt x="528" y="991"/>
                        <a:pt x="528" y="991"/>
                      </a:cubicBezTo>
                      <a:cubicBezTo>
                        <a:pt x="528" y="1021"/>
                        <a:pt x="528" y="1021"/>
                        <a:pt x="528" y="1021"/>
                      </a:cubicBezTo>
                      <a:cubicBezTo>
                        <a:pt x="538" y="1031"/>
                        <a:pt x="740" y="1375"/>
                        <a:pt x="740" y="1375"/>
                      </a:cubicBezTo>
                      <a:cubicBezTo>
                        <a:pt x="240" y="1375"/>
                        <a:pt x="240" y="1375"/>
                        <a:pt x="240" y="1375"/>
                      </a:cubicBezTo>
                      <a:cubicBezTo>
                        <a:pt x="240" y="1375"/>
                        <a:pt x="441" y="1031"/>
                        <a:pt x="452" y="1021"/>
                      </a:cubicBezTo>
                      <a:cubicBezTo>
                        <a:pt x="452" y="991"/>
                        <a:pt x="452" y="991"/>
                        <a:pt x="452" y="991"/>
                      </a:cubicBezTo>
                      <a:cubicBezTo>
                        <a:pt x="452" y="0"/>
                        <a:pt x="452" y="0"/>
                        <a:pt x="452" y="0"/>
                      </a:cubicBezTo>
                      <a:cubicBezTo>
                        <a:pt x="331" y="0"/>
                        <a:pt x="331" y="0"/>
                        <a:pt x="331" y="0"/>
                      </a:cubicBezTo>
                      <a:cubicBezTo>
                        <a:pt x="331" y="950"/>
                        <a:pt x="331" y="950"/>
                        <a:pt x="331" y="950"/>
                      </a:cubicBezTo>
                      <a:cubicBezTo>
                        <a:pt x="331" y="978"/>
                        <a:pt x="331" y="978"/>
                        <a:pt x="331" y="978"/>
                      </a:cubicBezTo>
                      <a:cubicBezTo>
                        <a:pt x="331" y="990"/>
                        <a:pt x="331" y="990"/>
                        <a:pt x="331" y="990"/>
                      </a:cubicBezTo>
                      <a:cubicBezTo>
                        <a:pt x="331" y="1010"/>
                        <a:pt x="321" y="1022"/>
                        <a:pt x="321" y="1022"/>
                      </a:cubicBezTo>
                      <a:cubicBezTo>
                        <a:pt x="0" y="1556"/>
                        <a:pt x="0" y="1556"/>
                        <a:pt x="0" y="1556"/>
                      </a:cubicBezTo>
                      <a:lnTo>
                        <a:pt x="979" y="155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HK" altLang="en-US"/>
                </a:p>
              </p:txBody>
            </p:sp>
            <p:sp>
              <p:nvSpPr>
                <p:cNvPr id="72" name="Freeform 57"/>
                <p:cNvSpPr>
                  <a:spLocks/>
                </p:cNvSpPr>
                <p:nvPr/>
              </p:nvSpPr>
              <p:spPr bwMode="auto">
                <a:xfrm>
                  <a:off x="1462823" y="2929686"/>
                  <a:ext cx="1120987" cy="193425"/>
                </a:xfrm>
                <a:custGeom>
                  <a:avLst/>
                  <a:gdLst>
                    <a:gd name="T0" fmla="*/ 1647 w 1767"/>
                    <a:gd name="T1" fmla="*/ 0 h 304"/>
                    <a:gd name="T2" fmla="*/ 1044 w 1767"/>
                    <a:gd name="T3" fmla="*/ 0 h 304"/>
                    <a:gd name="T4" fmla="*/ 944 w 1767"/>
                    <a:gd name="T5" fmla="*/ 30 h 304"/>
                    <a:gd name="T6" fmla="*/ 884 w 1767"/>
                    <a:gd name="T7" fmla="*/ 111 h 304"/>
                    <a:gd name="T8" fmla="*/ 884 w 1767"/>
                    <a:gd name="T9" fmla="*/ 111 h 304"/>
                    <a:gd name="T10" fmla="*/ 824 w 1767"/>
                    <a:gd name="T11" fmla="*/ 30 h 304"/>
                    <a:gd name="T12" fmla="*/ 723 w 1767"/>
                    <a:gd name="T13" fmla="*/ 0 h 304"/>
                    <a:gd name="T14" fmla="*/ 121 w 1767"/>
                    <a:gd name="T15" fmla="*/ 0 h 304"/>
                    <a:gd name="T16" fmla="*/ 0 w 1767"/>
                    <a:gd name="T17" fmla="*/ 193 h 304"/>
                    <a:gd name="T18" fmla="*/ 552 w 1767"/>
                    <a:gd name="T19" fmla="*/ 193 h 304"/>
                    <a:gd name="T20" fmla="*/ 579 w 1767"/>
                    <a:gd name="T21" fmla="*/ 194 h 304"/>
                    <a:gd name="T22" fmla="*/ 653 w 1767"/>
                    <a:gd name="T23" fmla="*/ 227 h 304"/>
                    <a:gd name="T24" fmla="*/ 715 w 1767"/>
                    <a:gd name="T25" fmla="*/ 282 h 304"/>
                    <a:gd name="T26" fmla="*/ 733 w 1767"/>
                    <a:gd name="T27" fmla="*/ 304 h 304"/>
                    <a:gd name="T28" fmla="*/ 869 w 1767"/>
                    <a:gd name="T29" fmla="*/ 304 h 304"/>
                    <a:gd name="T30" fmla="*/ 884 w 1767"/>
                    <a:gd name="T31" fmla="*/ 304 h 304"/>
                    <a:gd name="T32" fmla="*/ 884 w 1767"/>
                    <a:gd name="T33" fmla="*/ 304 h 304"/>
                    <a:gd name="T34" fmla="*/ 931 w 1767"/>
                    <a:gd name="T35" fmla="*/ 304 h 304"/>
                    <a:gd name="T36" fmla="*/ 1034 w 1767"/>
                    <a:gd name="T37" fmla="*/ 304 h 304"/>
                    <a:gd name="T38" fmla="*/ 1052 w 1767"/>
                    <a:gd name="T39" fmla="*/ 282 h 304"/>
                    <a:gd name="T40" fmla="*/ 1115 w 1767"/>
                    <a:gd name="T41" fmla="*/ 227 h 304"/>
                    <a:gd name="T42" fmla="*/ 1189 w 1767"/>
                    <a:gd name="T43" fmla="*/ 194 h 304"/>
                    <a:gd name="T44" fmla="*/ 1216 w 1767"/>
                    <a:gd name="T45" fmla="*/ 193 h 304"/>
                    <a:gd name="T46" fmla="*/ 1767 w 1767"/>
                    <a:gd name="T47" fmla="*/ 193 h 304"/>
                    <a:gd name="T48" fmla="*/ 1647 w 1767"/>
                    <a:gd name="T49" fmla="*/ 0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767" h="304">
                      <a:moveTo>
                        <a:pt x="1647" y="0"/>
                      </a:moveTo>
                      <a:cubicBezTo>
                        <a:pt x="1044" y="0"/>
                        <a:pt x="1044" y="0"/>
                        <a:pt x="1044" y="0"/>
                      </a:cubicBezTo>
                      <a:cubicBezTo>
                        <a:pt x="1044" y="0"/>
                        <a:pt x="989" y="0"/>
                        <a:pt x="944" y="30"/>
                      </a:cubicBezTo>
                      <a:cubicBezTo>
                        <a:pt x="910" y="54"/>
                        <a:pt x="885" y="109"/>
                        <a:pt x="884" y="111"/>
                      </a:cubicBezTo>
                      <a:cubicBezTo>
                        <a:pt x="884" y="111"/>
                        <a:pt x="884" y="111"/>
                        <a:pt x="884" y="111"/>
                      </a:cubicBezTo>
                      <a:cubicBezTo>
                        <a:pt x="883" y="109"/>
                        <a:pt x="858" y="54"/>
                        <a:pt x="824" y="30"/>
                      </a:cubicBezTo>
                      <a:cubicBezTo>
                        <a:pt x="779" y="0"/>
                        <a:pt x="723" y="0"/>
                        <a:pt x="723" y="0"/>
                      </a:cubicBezTo>
                      <a:cubicBezTo>
                        <a:pt x="121" y="0"/>
                        <a:pt x="121" y="0"/>
                        <a:pt x="121" y="0"/>
                      </a:cubicBezTo>
                      <a:cubicBezTo>
                        <a:pt x="0" y="193"/>
                        <a:pt x="0" y="193"/>
                        <a:pt x="0" y="193"/>
                      </a:cubicBezTo>
                      <a:cubicBezTo>
                        <a:pt x="552" y="193"/>
                        <a:pt x="552" y="193"/>
                        <a:pt x="552" y="193"/>
                      </a:cubicBezTo>
                      <a:cubicBezTo>
                        <a:pt x="552" y="193"/>
                        <a:pt x="569" y="193"/>
                        <a:pt x="579" y="194"/>
                      </a:cubicBezTo>
                      <a:cubicBezTo>
                        <a:pt x="595" y="197"/>
                        <a:pt x="623" y="206"/>
                        <a:pt x="653" y="227"/>
                      </a:cubicBezTo>
                      <a:cubicBezTo>
                        <a:pt x="694" y="257"/>
                        <a:pt x="705" y="272"/>
                        <a:pt x="715" y="282"/>
                      </a:cubicBezTo>
                      <a:cubicBezTo>
                        <a:pt x="720" y="287"/>
                        <a:pt x="733" y="304"/>
                        <a:pt x="733" y="304"/>
                      </a:cubicBezTo>
                      <a:cubicBezTo>
                        <a:pt x="869" y="304"/>
                        <a:pt x="869" y="304"/>
                        <a:pt x="869" y="304"/>
                      </a:cubicBezTo>
                      <a:cubicBezTo>
                        <a:pt x="884" y="304"/>
                        <a:pt x="884" y="304"/>
                        <a:pt x="884" y="304"/>
                      </a:cubicBezTo>
                      <a:cubicBezTo>
                        <a:pt x="884" y="304"/>
                        <a:pt x="884" y="304"/>
                        <a:pt x="884" y="304"/>
                      </a:cubicBezTo>
                      <a:cubicBezTo>
                        <a:pt x="931" y="304"/>
                        <a:pt x="931" y="304"/>
                        <a:pt x="931" y="304"/>
                      </a:cubicBezTo>
                      <a:cubicBezTo>
                        <a:pt x="1034" y="304"/>
                        <a:pt x="1034" y="304"/>
                        <a:pt x="1034" y="304"/>
                      </a:cubicBezTo>
                      <a:cubicBezTo>
                        <a:pt x="1034" y="304"/>
                        <a:pt x="1047" y="287"/>
                        <a:pt x="1052" y="282"/>
                      </a:cubicBezTo>
                      <a:cubicBezTo>
                        <a:pt x="1062" y="272"/>
                        <a:pt x="1074" y="257"/>
                        <a:pt x="1115" y="227"/>
                      </a:cubicBezTo>
                      <a:cubicBezTo>
                        <a:pt x="1144" y="206"/>
                        <a:pt x="1173" y="197"/>
                        <a:pt x="1189" y="194"/>
                      </a:cubicBezTo>
                      <a:cubicBezTo>
                        <a:pt x="1199" y="193"/>
                        <a:pt x="1216" y="193"/>
                        <a:pt x="1216" y="193"/>
                      </a:cubicBezTo>
                      <a:cubicBezTo>
                        <a:pt x="1767" y="193"/>
                        <a:pt x="1767" y="193"/>
                        <a:pt x="1767" y="193"/>
                      </a:cubicBezTo>
                      <a:lnTo>
                        <a:pt x="1647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HK" altLang="en-US"/>
                </a:p>
              </p:txBody>
            </p:sp>
            <p:sp>
              <p:nvSpPr>
                <p:cNvPr id="73" name="Freeform 58"/>
                <p:cNvSpPr>
                  <a:spLocks/>
                </p:cNvSpPr>
                <p:nvPr/>
              </p:nvSpPr>
              <p:spPr bwMode="auto">
                <a:xfrm>
                  <a:off x="1500922" y="3089409"/>
                  <a:ext cx="268158" cy="923166"/>
                </a:xfrm>
                <a:custGeom>
                  <a:avLst/>
                  <a:gdLst>
                    <a:gd name="T0" fmla="*/ 0 w 422"/>
                    <a:gd name="T1" fmla="*/ 0 h 1456"/>
                    <a:gd name="T2" fmla="*/ 0 w 422"/>
                    <a:gd name="T3" fmla="*/ 904 h 1456"/>
                    <a:gd name="T4" fmla="*/ 0 w 422"/>
                    <a:gd name="T5" fmla="*/ 916 h 1456"/>
                    <a:gd name="T6" fmla="*/ 1 w 422"/>
                    <a:gd name="T7" fmla="*/ 943 h 1456"/>
                    <a:gd name="T8" fmla="*/ 98 w 422"/>
                    <a:gd name="T9" fmla="*/ 1206 h 1456"/>
                    <a:gd name="T10" fmla="*/ 347 w 422"/>
                    <a:gd name="T11" fmla="*/ 1456 h 1456"/>
                    <a:gd name="T12" fmla="*/ 422 w 422"/>
                    <a:gd name="T13" fmla="*/ 1336 h 1456"/>
                    <a:gd name="T14" fmla="*/ 238 w 422"/>
                    <a:gd name="T15" fmla="*/ 1156 h 1456"/>
                    <a:gd name="T16" fmla="*/ 194 w 422"/>
                    <a:gd name="T17" fmla="*/ 1084 h 1456"/>
                    <a:gd name="T18" fmla="*/ 169 w 422"/>
                    <a:gd name="T19" fmla="*/ 1025 h 1456"/>
                    <a:gd name="T20" fmla="*/ 157 w 422"/>
                    <a:gd name="T21" fmla="*/ 987 h 1456"/>
                    <a:gd name="T22" fmla="*/ 150 w 422"/>
                    <a:gd name="T23" fmla="*/ 941 h 1456"/>
                    <a:gd name="T24" fmla="*/ 149 w 422"/>
                    <a:gd name="T25" fmla="*/ 913 h 1456"/>
                    <a:gd name="T26" fmla="*/ 149 w 422"/>
                    <a:gd name="T27" fmla="*/ 909 h 1456"/>
                    <a:gd name="T28" fmla="*/ 149 w 422"/>
                    <a:gd name="T29" fmla="*/ 0 h 1456"/>
                    <a:gd name="T30" fmla="*/ 0 w 422"/>
                    <a:gd name="T31" fmla="*/ 0 h 14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22" h="1456">
                      <a:moveTo>
                        <a:pt x="0" y="0"/>
                      </a:moveTo>
                      <a:cubicBezTo>
                        <a:pt x="0" y="904"/>
                        <a:pt x="0" y="904"/>
                        <a:pt x="0" y="904"/>
                      </a:cubicBezTo>
                      <a:cubicBezTo>
                        <a:pt x="0" y="904"/>
                        <a:pt x="0" y="913"/>
                        <a:pt x="0" y="916"/>
                      </a:cubicBezTo>
                      <a:cubicBezTo>
                        <a:pt x="0" y="926"/>
                        <a:pt x="1" y="935"/>
                        <a:pt x="1" y="943"/>
                      </a:cubicBezTo>
                      <a:cubicBezTo>
                        <a:pt x="11" y="1040"/>
                        <a:pt x="42" y="1111"/>
                        <a:pt x="98" y="1206"/>
                      </a:cubicBezTo>
                      <a:cubicBezTo>
                        <a:pt x="186" y="1353"/>
                        <a:pt x="347" y="1456"/>
                        <a:pt x="347" y="1456"/>
                      </a:cubicBezTo>
                      <a:cubicBezTo>
                        <a:pt x="422" y="1336"/>
                        <a:pt x="422" y="1336"/>
                        <a:pt x="422" y="1336"/>
                      </a:cubicBezTo>
                      <a:cubicBezTo>
                        <a:pt x="422" y="1336"/>
                        <a:pt x="320" y="1281"/>
                        <a:pt x="238" y="1156"/>
                      </a:cubicBezTo>
                      <a:cubicBezTo>
                        <a:pt x="221" y="1130"/>
                        <a:pt x="205" y="1107"/>
                        <a:pt x="194" y="1084"/>
                      </a:cubicBezTo>
                      <a:cubicBezTo>
                        <a:pt x="183" y="1062"/>
                        <a:pt x="175" y="1044"/>
                        <a:pt x="169" y="1025"/>
                      </a:cubicBezTo>
                      <a:cubicBezTo>
                        <a:pt x="164" y="1011"/>
                        <a:pt x="160" y="998"/>
                        <a:pt x="157" y="987"/>
                      </a:cubicBezTo>
                      <a:cubicBezTo>
                        <a:pt x="153" y="970"/>
                        <a:pt x="151" y="957"/>
                        <a:pt x="150" y="941"/>
                      </a:cubicBezTo>
                      <a:cubicBezTo>
                        <a:pt x="150" y="936"/>
                        <a:pt x="149" y="913"/>
                        <a:pt x="149" y="913"/>
                      </a:cubicBezTo>
                      <a:cubicBezTo>
                        <a:pt x="149" y="909"/>
                        <a:pt x="149" y="909"/>
                        <a:pt x="149" y="909"/>
                      </a:cubicBezTo>
                      <a:cubicBezTo>
                        <a:pt x="149" y="0"/>
                        <a:pt x="149" y="0"/>
                        <a:pt x="149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HK" altLang="en-US"/>
                </a:p>
              </p:txBody>
            </p:sp>
            <p:sp>
              <p:nvSpPr>
                <p:cNvPr id="74" name="Freeform 59"/>
                <p:cNvSpPr>
                  <a:spLocks/>
                </p:cNvSpPr>
                <p:nvPr/>
              </p:nvSpPr>
              <p:spPr bwMode="auto">
                <a:xfrm>
                  <a:off x="1645991" y="3089409"/>
                  <a:ext cx="197822" cy="800077"/>
                </a:xfrm>
                <a:custGeom>
                  <a:avLst/>
                  <a:gdLst>
                    <a:gd name="T0" fmla="*/ 0 w 312"/>
                    <a:gd name="T1" fmla="*/ 0 h 1262"/>
                    <a:gd name="T2" fmla="*/ 0 w 312"/>
                    <a:gd name="T3" fmla="*/ 913 h 1262"/>
                    <a:gd name="T4" fmla="*/ 1 w 312"/>
                    <a:gd name="T5" fmla="*/ 920 h 1262"/>
                    <a:gd name="T6" fmla="*/ 2 w 312"/>
                    <a:gd name="T7" fmla="*/ 937 h 1262"/>
                    <a:gd name="T8" fmla="*/ 4 w 312"/>
                    <a:gd name="T9" fmla="*/ 946 h 1262"/>
                    <a:gd name="T10" fmla="*/ 16 w 312"/>
                    <a:gd name="T11" fmla="*/ 992 h 1262"/>
                    <a:gd name="T12" fmla="*/ 71 w 312"/>
                    <a:gd name="T13" fmla="*/ 1102 h 1262"/>
                    <a:gd name="T14" fmla="*/ 237 w 312"/>
                    <a:gd name="T15" fmla="*/ 1262 h 1262"/>
                    <a:gd name="T16" fmla="*/ 312 w 312"/>
                    <a:gd name="T17" fmla="*/ 1144 h 1262"/>
                    <a:gd name="T18" fmla="*/ 257 w 312"/>
                    <a:gd name="T19" fmla="*/ 1101 h 1262"/>
                    <a:gd name="T20" fmla="*/ 192 w 312"/>
                    <a:gd name="T21" fmla="*/ 1026 h 1262"/>
                    <a:gd name="T22" fmla="*/ 153 w 312"/>
                    <a:gd name="T23" fmla="*/ 940 h 1262"/>
                    <a:gd name="T24" fmla="*/ 145 w 312"/>
                    <a:gd name="T25" fmla="*/ 894 h 1262"/>
                    <a:gd name="T26" fmla="*/ 145 w 312"/>
                    <a:gd name="T27" fmla="*/ 881 h 1262"/>
                    <a:gd name="T28" fmla="*/ 145 w 312"/>
                    <a:gd name="T29" fmla="*/ 0 h 1262"/>
                    <a:gd name="T30" fmla="*/ 0 w 312"/>
                    <a:gd name="T31" fmla="*/ 0 h 12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12" h="1262">
                      <a:moveTo>
                        <a:pt x="0" y="0"/>
                      </a:moveTo>
                      <a:cubicBezTo>
                        <a:pt x="0" y="913"/>
                        <a:pt x="0" y="913"/>
                        <a:pt x="0" y="913"/>
                      </a:cubicBezTo>
                      <a:cubicBezTo>
                        <a:pt x="0" y="913"/>
                        <a:pt x="1" y="917"/>
                        <a:pt x="1" y="920"/>
                      </a:cubicBezTo>
                      <a:cubicBezTo>
                        <a:pt x="1" y="925"/>
                        <a:pt x="2" y="932"/>
                        <a:pt x="2" y="937"/>
                      </a:cubicBezTo>
                      <a:cubicBezTo>
                        <a:pt x="3" y="940"/>
                        <a:pt x="4" y="944"/>
                        <a:pt x="4" y="946"/>
                      </a:cubicBezTo>
                      <a:cubicBezTo>
                        <a:pt x="7" y="961"/>
                        <a:pt x="10" y="973"/>
                        <a:pt x="16" y="992"/>
                      </a:cubicBezTo>
                      <a:cubicBezTo>
                        <a:pt x="27" y="1023"/>
                        <a:pt x="45" y="1060"/>
                        <a:pt x="71" y="1102"/>
                      </a:cubicBezTo>
                      <a:cubicBezTo>
                        <a:pt x="139" y="1212"/>
                        <a:pt x="237" y="1262"/>
                        <a:pt x="237" y="1262"/>
                      </a:cubicBezTo>
                      <a:cubicBezTo>
                        <a:pt x="312" y="1144"/>
                        <a:pt x="312" y="1144"/>
                        <a:pt x="312" y="1144"/>
                      </a:cubicBezTo>
                      <a:cubicBezTo>
                        <a:pt x="312" y="1144"/>
                        <a:pt x="287" y="1130"/>
                        <a:pt x="257" y="1101"/>
                      </a:cubicBezTo>
                      <a:cubicBezTo>
                        <a:pt x="237" y="1082"/>
                        <a:pt x="213" y="1056"/>
                        <a:pt x="192" y="1026"/>
                      </a:cubicBezTo>
                      <a:cubicBezTo>
                        <a:pt x="172" y="995"/>
                        <a:pt x="160" y="963"/>
                        <a:pt x="153" y="940"/>
                      </a:cubicBezTo>
                      <a:cubicBezTo>
                        <a:pt x="147" y="920"/>
                        <a:pt x="146" y="904"/>
                        <a:pt x="145" y="894"/>
                      </a:cubicBezTo>
                      <a:cubicBezTo>
                        <a:pt x="145" y="885"/>
                        <a:pt x="145" y="881"/>
                        <a:pt x="145" y="881"/>
                      </a:cubicBezTo>
                      <a:cubicBezTo>
                        <a:pt x="145" y="0"/>
                        <a:pt x="145" y="0"/>
                        <a:pt x="14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HK" altLang="en-US"/>
                </a:p>
              </p:txBody>
            </p:sp>
            <p:sp>
              <p:nvSpPr>
                <p:cNvPr id="75" name="Freeform 60"/>
                <p:cNvSpPr>
                  <a:spLocks/>
                </p:cNvSpPr>
                <p:nvPr/>
              </p:nvSpPr>
              <p:spPr bwMode="auto">
                <a:xfrm>
                  <a:off x="2276088" y="3089409"/>
                  <a:ext cx="269623" cy="923166"/>
                </a:xfrm>
                <a:custGeom>
                  <a:avLst/>
                  <a:gdLst>
                    <a:gd name="T0" fmla="*/ 423 w 423"/>
                    <a:gd name="T1" fmla="*/ 0 h 1456"/>
                    <a:gd name="T2" fmla="*/ 423 w 423"/>
                    <a:gd name="T3" fmla="*/ 904 h 1456"/>
                    <a:gd name="T4" fmla="*/ 423 w 423"/>
                    <a:gd name="T5" fmla="*/ 916 h 1456"/>
                    <a:gd name="T6" fmla="*/ 421 w 423"/>
                    <a:gd name="T7" fmla="*/ 943 h 1456"/>
                    <a:gd name="T8" fmla="*/ 325 w 423"/>
                    <a:gd name="T9" fmla="*/ 1206 h 1456"/>
                    <a:gd name="T10" fmla="*/ 76 w 423"/>
                    <a:gd name="T11" fmla="*/ 1456 h 1456"/>
                    <a:gd name="T12" fmla="*/ 0 w 423"/>
                    <a:gd name="T13" fmla="*/ 1336 h 1456"/>
                    <a:gd name="T14" fmla="*/ 185 w 423"/>
                    <a:gd name="T15" fmla="*/ 1156 h 1456"/>
                    <a:gd name="T16" fmla="*/ 229 w 423"/>
                    <a:gd name="T17" fmla="*/ 1084 h 1456"/>
                    <a:gd name="T18" fmla="*/ 254 w 423"/>
                    <a:gd name="T19" fmla="*/ 1025 h 1456"/>
                    <a:gd name="T20" fmla="*/ 265 w 423"/>
                    <a:gd name="T21" fmla="*/ 987 h 1456"/>
                    <a:gd name="T22" fmla="*/ 272 w 423"/>
                    <a:gd name="T23" fmla="*/ 941 h 1456"/>
                    <a:gd name="T24" fmla="*/ 273 w 423"/>
                    <a:gd name="T25" fmla="*/ 913 h 1456"/>
                    <a:gd name="T26" fmla="*/ 273 w 423"/>
                    <a:gd name="T27" fmla="*/ 909 h 1456"/>
                    <a:gd name="T28" fmla="*/ 273 w 423"/>
                    <a:gd name="T29" fmla="*/ 0 h 1456"/>
                    <a:gd name="T30" fmla="*/ 423 w 423"/>
                    <a:gd name="T31" fmla="*/ 0 h 14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23" h="1456">
                      <a:moveTo>
                        <a:pt x="423" y="0"/>
                      </a:moveTo>
                      <a:cubicBezTo>
                        <a:pt x="423" y="904"/>
                        <a:pt x="423" y="904"/>
                        <a:pt x="423" y="904"/>
                      </a:cubicBezTo>
                      <a:cubicBezTo>
                        <a:pt x="423" y="904"/>
                        <a:pt x="423" y="913"/>
                        <a:pt x="423" y="916"/>
                      </a:cubicBezTo>
                      <a:cubicBezTo>
                        <a:pt x="423" y="926"/>
                        <a:pt x="422" y="935"/>
                        <a:pt x="421" y="943"/>
                      </a:cubicBezTo>
                      <a:cubicBezTo>
                        <a:pt x="411" y="1040"/>
                        <a:pt x="381" y="1111"/>
                        <a:pt x="325" y="1206"/>
                      </a:cubicBezTo>
                      <a:cubicBezTo>
                        <a:pt x="236" y="1353"/>
                        <a:pt x="76" y="1456"/>
                        <a:pt x="76" y="1456"/>
                      </a:cubicBezTo>
                      <a:cubicBezTo>
                        <a:pt x="0" y="1336"/>
                        <a:pt x="0" y="1336"/>
                        <a:pt x="0" y="1336"/>
                      </a:cubicBezTo>
                      <a:cubicBezTo>
                        <a:pt x="0" y="1336"/>
                        <a:pt x="103" y="1281"/>
                        <a:pt x="185" y="1156"/>
                      </a:cubicBezTo>
                      <a:cubicBezTo>
                        <a:pt x="202" y="1130"/>
                        <a:pt x="218" y="1107"/>
                        <a:pt x="229" y="1084"/>
                      </a:cubicBezTo>
                      <a:cubicBezTo>
                        <a:pt x="240" y="1062"/>
                        <a:pt x="248" y="1044"/>
                        <a:pt x="254" y="1025"/>
                      </a:cubicBezTo>
                      <a:cubicBezTo>
                        <a:pt x="259" y="1011"/>
                        <a:pt x="263" y="998"/>
                        <a:pt x="265" y="987"/>
                      </a:cubicBezTo>
                      <a:cubicBezTo>
                        <a:pt x="270" y="970"/>
                        <a:pt x="271" y="957"/>
                        <a:pt x="272" y="941"/>
                      </a:cubicBezTo>
                      <a:cubicBezTo>
                        <a:pt x="273" y="936"/>
                        <a:pt x="273" y="913"/>
                        <a:pt x="273" y="913"/>
                      </a:cubicBezTo>
                      <a:cubicBezTo>
                        <a:pt x="273" y="909"/>
                        <a:pt x="273" y="909"/>
                        <a:pt x="273" y="909"/>
                      </a:cubicBezTo>
                      <a:cubicBezTo>
                        <a:pt x="273" y="0"/>
                        <a:pt x="273" y="0"/>
                        <a:pt x="273" y="0"/>
                      </a:cubicBezTo>
                      <a:lnTo>
                        <a:pt x="423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HK" altLang="en-US"/>
                </a:p>
              </p:txBody>
            </p:sp>
            <p:sp>
              <p:nvSpPr>
                <p:cNvPr id="76" name="Freeform 61"/>
                <p:cNvSpPr>
                  <a:spLocks/>
                </p:cNvSpPr>
                <p:nvPr/>
              </p:nvSpPr>
              <p:spPr bwMode="auto">
                <a:xfrm>
                  <a:off x="2201355" y="3089409"/>
                  <a:ext cx="197822" cy="800077"/>
                </a:xfrm>
                <a:custGeom>
                  <a:avLst/>
                  <a:gdLst>
                    <a:gd name="T0" fmla="*/ 311 w 311"/>
                    <a:gd name="T1" fmla="*/ 0 h 1262"/>
                    <a:gd name="T2" fmla="*/ 311 w 311"/>
                    <a:gd name="T3" fmla="*/ 913 h 1262"/>
                    <a:gd name="T4" fmla="*/ 311 w 311"/>
                    <a:gd name="T5" fmla="*/ 920 h 1262"/>
                    <a:gd name="T6" fmla="*/ 309 w 311"/>
                    <a:gd name="T7" fmla="*/ 937 h 1262"/>
                    <a:gd name="T8" fmla="*/ 308 w 311"/>
                    <a:gd name="T9" fmla="*/ 946 h 1262"/>
                    <a:gd name="T10" fmla="*/ 295 w 311"/>
                    <a:gd name="T11" fmla="*/ 992 h 1262"/>
                    <a:gd name="T12" fmla="*/ 241 w 311"/>
                    <a:gd name="T13" fmla="*/ 1102 h 1262"/>
                    <a:gd name="T14" fmla="*/ 75 w 311"/>
                    <a:gd name="T15" fmla="*/ 1262 h 1262"/>
                    <a:gd name="T16" fmla="*/ 0 w 311"/>
                    <a:gd name="T17" fmla="*/ 1144 h 1262"/>
                    <a:gd name="T18" fmla="*/ 55 w 311"/>
                    <a:gd name="T19" fmla="*/ 1101 h 1262"/>
                    <a:gd name="T20" fmla="*/ 120 w 311"/>
                    <a:gd name="T21" fmla="*/ 1026 h 1262"/>
                    <a:gd name="T22" fmla="*/ 159 w 311"/>
                    <a:gd name="T23" fmla="*/ 940 h 1262"/>
                    <a:gd name="T24" fmla="*/ 166 w 311"/>
                    <a:gd name="T25" fmla="*/ 894 h 1262"/>
                    <a:gd name="T26" fmla="*/ 166 w 311"/>
                    <a:gd name="T27" fmla="*/ 881 h 1262"/>
                    <a:gd name="T28" fmla="*/ 166 w 311"/>
                    <a:gd name="T29" fmla="*/ 0 h 1262"/>
                    <a:gd name="T30" fmla="*/ 311 w 311"/>
                    <a:gd name="T31" fmla="*/ 0 h 12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11" h="1262">
                      <a:moveTo>
                        <a:pt x="311" y="0"/>
                      </a:moveTo>
                      <a:cubicBezTo>
                        <a:pt x="311" y="913"/>
                        <a:pt x="311" y="913"/>
                        <a:pt x="311" y="913"/>
                      </a:cubicBezTo>
                      <a:cubicBezTo>
                        <a:pt x="311" y="913"/>
                        <a:pt x="311" y="917"/>
                        <a:pt x="311" y="920"/>
                      </a:cubicBezTo>
                      <a:cubicBezTo>
                        <a:pt x="310" y="925"/>
                        <a:pt x="310" y="932"/>
                        <a:pt x="309" y="937"/>
                      </a:cubicBezTo>
                      <a:cubicBezTo>
                        <a:pt x="309" y="940"/>
                        <a:pt x="308" y="944"/>
                        <a:pt x="308" y="946"/>
                      </a:cubicBezTo>
                      <a:cubicBezTo>
                        <a:pt x="305" y="961"/>
                        <a:pt x="302" y="973"/>
                        <a:pt x="295" y="992"/>
                      </a:cubicBezTo>
                      <a:cubicBezTo>
                        <a:pt x="285" y="1023"/>
                        <a:pt x="267" y="1060"/>
                        <a:pt x="241" y="1102"/>
                      </a:cubicBezTo>
                      <a:cubicBezTo>
                        <a:pt x="173" y="1212"/>
                        <a:pt x="75" y="1262"/>
                        <a:pt x="75" y="1262"/>
                      </a:cubicBezTo>
                      <a:cubicBezTo>
                        <a:pt x="0" y="1144"/>
                        <a:pt x="0" y="1144"/>
                        <a:pt x="0" y="1144"/>
                      </a:cubicBezTo>
                      <a:cubicBezTo>
                        <a:pt x="0" y="1144"/>
                        <a:pt x="25" y="1130"/>
                        <a:pt x="55" y="1101"/>
                      </a:cubicBezTo>
                      <a:cubicBezTo>
                        <a:pt x="75" y="1082"/>
                        <a:pt x="99" y="1056"/>
                        <a:pt x="120" y="1026"/>
                      </a:cubicBezTo>
                      <a:cubicBezTo>
                        <a:pt x="140" y="995"/>
                        <a:pt x="152" y="963"/>
                        <a:pt x="159" y="940"/>
                      </a:cubicBezTo>
                      <a:cubicBezTo>
                        <a:pt x="165" y="920"/>
                        <a:pt x="166" y="904"/>
                        <a:pt x="166" y="894"/>
                      </a:cubicBezTo>
                      <a:cubicBezTo>
                        <a:pt x="167" y="885"/>
                        <a:pt x="166" y="881"/>
                        <a:pt x="166" y="881"/>
                      </a:cubicBezTo>
                      <a:cubicBezTo>
                        <a:pt x="166" y="0"/>
                        <a:pt x="166" y="0"/>
                        <a:pt x="166" y="0"/>
                      </a:cubicBezTo>
                      <a:lnTo>
                        <a:pt x="311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HK" altLang="en-US"/>
                </a:p>
              </p:txBody>
            </p:sp>
          </p:grpSp>
        </p:grpSp>
        <p:grpSp>
          <p:nvGrpSpPr>
            <p:cNvPr id="6" name="Group 5"/>
            <p:cNvGrpSpPr/>
            <p:nvPr/>
          </p:nvGrpSpPr>
          <p:grpSpPr>
            <a:xfrm>
              <a:off x="2914527" y="3144441"/>
              <a:ext cx="7854648" cy="1008938"/>
              <a:chOff x="2595318" y="1318504"/>
              <a:chExt cx="6536650" cy="839640"/>
            </a:xfrm>
            <a:solidFill>
              <a:srgbClr val="996600"/>
            </a:solidFill>
          </p:grpSpPr>
          <p:sp>
            <p:nvSpPr>
              <p:cNvPr id="14" name="TextBox 13"/>
              <p:cNvSpPr txBox="1"/>
              <p:nvPr/>
            </p:nvSpPr>
            <p:spPr>
              <a:xfrm>
                <a:off x="4093997" y="1318504"/>
                <a:ext cx="276599" cy="337528"/>
              </a:xfrm>
              <a:custGeom>
                <a:avLst/>
                <a:gdLst/>
                <a:ahLst/>
                <a:cxnLst/>
                <a:rect l="l" t="t" r="r" b="b"/>
                <a:pathLst>
                  <a:path w="486371" h="593508">
                    <a:moveTo>
                      <a:pt x="0" y="0"/>
                    </a:moveTo>
                    <a:lnTo>
                      <a:pt x="425654" y="445853"/>
                    </a:lnTo>
                    <a:lnTo>
                      <a:pt x="425654" y="23165"/>
                    </a:lnTo>
                    <a:lnTo>
                      <a:pt x="486371" y="23165"/>
                    </a:lnTo>
                    <a:lnTo>
                      <a:pt x="486371" y="593508"/>
                    </a:lnTo>
                    <a:lnTo>
                      <a:pt x="60717" y="148380"/>
                    </a:lnTo>
                    <a:lnTo>
                      <a:pt x="60717" y="568895"/>
                    </a:lnTo>
                    <a:lnTo>
                      <a:pt x="0" y="5688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496473" y="1318504"/>
                <a:ext cx="276599" cy="337528"/>
              </a:xfrm>
              <a:custGeom>
                <a:avLst/>
                <a:gdLst/>
                <a:ahLst/>
                <a:cxnLst/>
                <a:rect l="l" t="t" r="r" b="b"/>
                <a:pathLst>
                  <a:path w="486371" h="593508">
                    <a:moveTo>
                      <a:pt x="0" y="0"/>
                    </a:moveTo>
                    <a:lnTo>
                      <a:pt x="425653" y="445853"/>
                    </a:lnTo>
                    <a:lnTo>
                      <a:pt x="425653" y="23165"/>
                    </a:lnTo>
                    <a:lnTo>
                      <a:pt x="486371" y="23165"/>
                    </a:lnTo>
                    <a:lnTo>
                      <a:pt x="486371" y="593508"/>
                    </a:lnTo>
                    <a:lnTo>
                      <a:pt x="60718" y="148380"/>
                    </a:lnTo>
                    <a:lnTo>
                      <a:pt x="60718" y="568895"/>
                    </a:lnTo>
                    <a:lnTo>
                      <a:pt x="0" y="5688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6571475" y="1318504"/>
                <a:ext cx="276599" cy="337528"/>
              </a:xfrm>
              <a:custGeom>
                <a:avLst/>
                <a:gdLst/>
                <a:ahLst/>
                <a:cxnLst/>
                <a:rect l="l" t="t" r="r" b="b"/>
                <a:pathLst>
                  <a:path w="486370" h="593508">
                    <a:moveTo>
                      <a:pt x="0" y="0"/>
                    </a:moveTo>
                    <a:lnTo>
                      <a:pt x="425654" y="445853"/>
                    </a:lnTo>
                    <a:lnTo>
                      <a:pt x="425654" y="23165"/>
                    </a:lnTo>
                    <a:lnTo>
                      <a:pt x="486370" y="23165"/>
                    </a:lnTo>
                    <a:lnTo>
                      <a:pt x="486370" y="593508"/>
                    </a:lnTo>
                    <a:lnTo>
                      <a:pt x="60718" y="148380"/>
                    </a:lnTo>
                    <a:lnTo>
                      <a:pt x="60718" y="568895"/>
                    </a:lnTo>
                    <a:lnTo>
                      <a:pt x="0" y="5688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733554" y="1326326"/>
                <a:ext cx="323531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68895" h="564552">
                    <a:moveTo>
                      <a:pt x="284446" y="0"/>
                    </a:moveTo>
                    <a:cubicBezTo>
                      <a:pt x="336965" y="598"/>
                      <a:pt x="384609" y="13470"/>
                      <a:pt x="427378" y="38616"/>
                    </a:cubicBezTo>
                    <a:cubicBezTo>
                      <a:pt x="470148" y="63763"/>
                      <a:pt x="504269" y="97598"/>
                      <a:pt x="529742" y="140122"/>
                    </a:cubicBezTo>
                    <a:cubicBezTo>
                      <a:pt x="555215" y="182645"/>
                      <a:pt x="568266" y="230272"/>
                      <a:pt x="568895" y="283000"/>
                    </a:cubicBezTo>
                    <a:cubicBezTo>
                      <a:pt x="568266" y="335939"/>
                      <a:pt x="555215" y="383547"/>
                      <a:pt x="529742" y="425825"/>
                    </a:cubicBezTo>
                    <a:cubicBezTo>
                      <a:pt x="504269" y="468103"/>
                      <a:pt x="470148" y="501652"/>
                      <a:pt x="427378" y="526472"/>
                    </a:cubicBezTo>
                    <a:cubicBezTo>
                      <a:pt x="384609" y="551292"/>
                      <a:pt x="336965" y="563985"/>
                      <a:pt x="284446" y="564552"/>
                    </a:cubicBezTo>
                    <a:cubicBezTo>
                      <a:pt x="231928" y="563985"/>
                      <a:pt x="184284" y="551292"/>
                      <a:pt x="141514" y="526472"/>
                    </a:cubicBezTo>
                    <a:cubicBezTo>
                      <a:pt x="98745" y="501652"/>
                      <a:pt x="64624" y="468103"/>
                      <a:pt x="39152" y="425825"/>
                    </a:cubicBezTo>
                    <a:cubicBezTo>
                      <a:pt x="13679" y="383547"/>
                      <a:pt x="629" y="335939"/>
                      <a:pt x="0" y="283000"/>
                    </a:cubicBezTo>
                    <a:cubicBezTo>
                      <a:pt x="629" y="230272"/>
                      <a:pt x="13679" y="182645"/>
                      <a:pt x="39152" y="140122"/>
                    </a:cubicBezTo>
                    <a:cubicBezTo>
                      <a:pt x="64624" y="97598"/>
                      <a:pt x="98745" y="63763"/>
                      <a:pt x="141514" y="38616"/>
                    </a:cubicBezTo>
                    <a:cubicBezTo>
                      <a:pt x="184284" y="13470"/>
                      <a:pt x="231928" y="598"/>
                      <a:pt x="284446" y="0"/>
                    </a:cubicBezTo>
                    <a:close/>
                    <a:moveTo>
                      <a:pt x="284446" y="56374"/>
                    </a:moveTo>
                    <a:cubicBezTo>
                      <a:pt x="242250" y="56870"/>
                      <a:pt x="204359" y="67221"/>
                      <a:pt x="170771" y="87427"/>
                    </a:cubicBezTo>
                    <a:cubicBezTo>
                      <a:pt x="137185" y="107634"/>
                      <a:pt x="110555" y="134718"/>
                      <a:pt x="90885" y="168682"/>
                    </a:cubicBezTo>
                    <a:cubicBezTo>
                      <a:pt x="71215" y="202645"/>
                      <a:pt x="61159" y="240510"/>
                      <a:pt x="60717" y="282276"/>
                    </a:cubicBezTo>
                    <a:cubicBezTo>
                      <a:pt x="61186" y="323815"/>
                      <a:pt x="71349" y="361572"/>
                      <a:pt x="91207" y="395549"/>
                    </a:cubicBezTo>
                    <a:cubicBezTo>
                      <a:pt x="111064" y="429525"/>
                      <a:pt x="137801" y="456664"/>
                      <a:pt x="171416" y="476964"/>
                    </a:cubicBezTo>
                    <a:cubicBezTo>
                      <a:pt x="205029" y="497264"/>
                      <a:pt x="242706" y="507668"/>
                      <a:pt x="284446" y="508178"/>
                    </a:cubicBezTo>
                    <a:cubicBezTo>
                      <a:pt x="326186" y="507668"/>
                      <a:pt x="363863" y="497264"/>
                      <a:pt x="397478" y="476964"/>
                    </a:cubicBezTo>
                    <a:cubicBezTo>
                      <a:pt x="431093" y="456664"/>
                      <a:pt x="457829" y="429525"/>
                      <a:pt x="477687" y="395549"/>
                    </a:cubicBezTo>
                    <a:cubicBezTo>
                      <a:pt x="497545" y="361572"/>
                      <a:pt x="507708" y="323815"/>
                      <a:pt x="508177" y="282276"/>
                    </a:cubicBezTo>
                    <a:cubicBezTo>
                      <a:pt x="507735" y="240510"/>
                      <a:pt x="497679" y="202645"/>
                      <a:pt x="478008" y="168682"/>
                    </a:cubicBezTo>
                    <a:cubicBezTo>
                      <a:pt x="458338" y="134719"/>
                      <a:pt x="431709" y="107634"/>
                      <a:pt x="398121" y="87427"/>
                    </a:cubicBezTo>
                    <a:cubicBezTo>
                      <a:pt x="364534" y="67221"/>
                      <a:pt x="326642" y="56870"/>
                      <a:pt x="284446" y="56374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415087" y="1326326"/>
                <a:ext cx="306843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39551" h="564552">
                    <a:moveTo>
                      <a:pt x="284450" y="0"/>
                    </a:moveTo>
                    <a:cubicBezTo>
                      <a:pt x="332269" y="208"/>
                      <a:pt x="375468" y="10452"/>
                      <a:pt x="414048" y="30732"/>
                    </a:cubicBezTo>
                    <a:cubicBezTo>
                      <a:pt x="452627" y="51012"/>
                      <a:pt x="486398" y="80078"/>
                      <a:pt x="515360" y="117931"/>
                    </a:cubicBezTo>
                    <a:lnTo>
                      <a:pt x="471256" y="159210"/>
                    </a:lnTo>
                    <a:cubicBezTo>
                      <a:pt x="448509" y="126727"/>
                      <a:pt x="421598" y="101531"/>
                      <a:pt x="390524" y="83622"/>
                    </a:cubicBezTo>
                    <a:cubicBezTo>
                      <a:pt x="359450" y="65713"/>
                      <a:pt x="323851" y="56630"/>
                      <a:pt x="283726" y="56374"/>
                    </a:cubicBezTo>
                    <a:cubicBezTo>
                      <a:pt x="241767" y="56910"/>
                      <a:pt x="204045" y="67505"/>
                      <a:pt x="170559" y="88158"/>
                    </a:cubicBezTo>
                    <a:cubicBezTo>
                      <a:pt x="137074" y="108810"/>
                      <a:pt x="110507" y="136302"/>
                      <a:pt x="90860" y="170633"/>
                    </a:cubicBezTo>
                    <a:cubicBezTo>
                      <a:pt x="71212" y="204964"/>
                      <a:pt x="61164" y="242916"/>
                      <a:pt x="60717" y="284487"/>
                    </a:cubicBezTo>
                    <a:cubicBezTo>
                      <a:pt x="60838" y="313630"/>
                      <a:pt x="66390" y="341392"/>
                      <a:pt x="77371" y="367771"/>
                    </a:cubicBezTo>
                    <a:cubicBezTo>
                      <a:pt x="88352" y="394150"/>
                      <a:pt x="104040" y="417775"/>
                      <a:pt x="124434" y="438646"/>
                    </a:cubicBezTo>
                    <a:cubicBezTo>
                      <a:pt x="144738" y="458972"/>
                      <a:pt x="168390" y="475540"/>
                      <a:pt x="195392" y="488351"/>
                    </a:cubicBezTo>
                    <a:cubicBezTo>
                      <a:pt x="222393" y="501161"/>
                      <a:pt x="250389" y="507770"/>
                      <a:pt x="279382" y="508178"/>
                    </a:cubicBezTo>
                    <a:cubicBezTo>
                      <a:pt x="311647" y="507945"/>
                      <a:pt x="342532" y="500685"/>
                      <a:pt x="372035" y="486396"/>
                    </a:cubicBezTo>
                    <a:cubicBezTo>
                      <a:pt x="401538" y="472107"/>
                      <a:pt x="425773" y="452184"/>
                      <a:pt x="444736" y="426629"/>
                    </a:cubicBezTo>
                    <a:cubicBezTo>
                      <a:pt x="463701" y="401073"/>
                      <a:pt x="473507" y="371279"/>
                      <a:pt x="474155" y="337247"/>
                    </a:cubicBezTo>
                    <a:lnTo>
                      <a:pt x="311965" y="337247"/>
                    </a:lnTo>
                    <a:lnTo>
                      <a:pt x="311965" y="280873"/>
                    </a:lnTo>
                    <a:lnTo>
                      <a:pt x="539215" y="280873"/>
                    </a:lnTo>
                    <a:cubicBezTo>
                      <a:pt x="540617" y="317542"/>
                      <a:pt x="537635" y="351609"/>
                      <a:pt x="530270" y="383073"/>
                    </a:cubicBezTo>
                    <a:cubicBezTo>
                      <a:pt x="522905" y="414536"/>
                      <a:pt x="507092" y="444649"/>
                      <a:pt x="482829" y="473412"/>
                    </a:cubicBezTo>
                    <a:cubicBezTo>
                      <a:pt x="457312" y="502538"/>
                      <a:pt x="426905" y="524965"/>
                      <a:pt x="391609" y="540692"/>
                    </a:cubicBezTo>
                    <a:cubicBezTo>
                      <a:pt x="356312" y="556419"/>
                      <a:pt x="319386" y="564372"/>
                      <a:pt x="280830" y="564552"/>
                    </a:cubicBezTo>
                    <a:cubicBezTo>
                      <a:pt x="229039" y="563926"/>
                      <a:pt x="182029" y="551026"/>
                      <a:pt x="139800" y="525851"/>
                    </a:cubicBezTo>
                    <a:cubicBezTo>
                      <a:pt x="97571" y="500676"/>
                      <a:pt x="63870" y="466977"/>
                      <a:pt x="38697" y="424754"/>
                    </a:cubicBezTo>
                    <a:cubicBezTo>
                      <a:pt x="13523" y="382530"/>
                      <a:pt x="625" y="335534"/>
                      <a:pt x="0" y="283764"/>
                    </a:cubicBezTo>
                    <a:cubicBezTo>
                      <a:pt x="602" y="231018"/>
                      <a:pt x="13546" y="183322"/>
                      <a:pt x="38831" y="140676"/>
                    </a:cubicBezTo>
                    <a:cubicBezTo>
                      <a:pt x="64116" y="98031"/>
                      <a:pt x="98130" y="64075"/>
                      <a:pt x="140873" y="38809"/>
                    </a:cubicBezTo>
                    <a:cubicBezTo>
                      <a:pt x="183616" y="13543"/>
                      <a:pt x="231475" y="607"/>
                      <a:pt x="284450" y="0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126675" y="1326326"/>
                <a:ext cx="323530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68894" h="564552">
                    <a:moveTo>
                      <a:pt x="284446" y="0"/>
                    </a:moveTo>
                    <a:cubicBezTo>
                      <a:pt x="336965" y="598"/>
                      <a:pt x="384609" y="13470"/>
                      <a:pt x="427379" y="38616"/>
                    </a:cubicBezTo>
                    <a:cubicBezTo>
                      <a:pt x="470148" y="63763"/>
                      <a:pt x="504269" y="97598"/>
                      <a:pt x="529742" y="140122"/>
                    </a:cubicBezTo>
                    <a:cubicBezTo>
                      <a:pt x="555215" y="182645"/>
                      <a:pt x="568265" y="230272"/>
                      <a:pt x="568894" y="283000"/>
                    </a:cubicBezTo>
                    <a:cubicBezTo>
                      <a:pt x="568265" y="335939"/>
                      <a:pt x="555215" y="383547"/>
                      <a:pt x="529742" y="425825"/>
                    </a:cubicBezTo>
                    <a:cubicBezTo>
                      <a:pt x="504269" y="468103"/>
                      <a:pt x="470148" y="501652"/>
                      <a:pt x="427379" y="526472"/>
                    </a:cubicBezTo>
                    <a:cubicBezTo>
                      <a:pt x="384609" y="551292"/>
                      <a:pt x="336965" y="563985"/>
                      <a:pt x="284446" y="564552"/>
                    </a:cubicBezTo>
                    <a:cubicBezTo>
                      <a:pt x="231928" y="563985"/>
                      <a:pt x="184284" y="551292"/>
                      <a:pt x="141514" y="526472"/>
                    </a:cubicBezTo>
                    <a:cubicBezTo>
                      <a:pt x="98745" y="501652"/>
                      <a:pt x="64624" y="468103"/>
                      <a:pt x="39152" y="425825"/>
                    </a:cubicBezTo>
                    <a:cubicBezTo>
                      <a:pt x="13680" y="383547"/>
                      <a:pt x="629" y="335939"/>
                      <a:pt x="0" y="283000"/>
                    </a:cubicBezTo>
                    <a:cubicBezTo>
                      <a:pt x="629" y="230272"/>
                      <a:pt x="13680" y="182645"/>
                      <a:pt x="39152" y="140122"/>
                    </a:cubicBezTo>
                    <a:cubicBezTo>
                      <a:pt x="64624" y="97598"/>
                      <a:pt x="98745" y="63763"/>
                      <a:pt x="141514" y="38616"/>
                    </a:cubicBezTo>
                    <a:cubicBezTo>
                      <a:pt x="184284" y="13470"/>
                      <a:pt x="231928" y="598"/>
                      <a:pt x="284446" y="0"/>
                    </a:cubicBezTo>
                    <a:close/>
                    <a:moveTo>
                      <a:pt x="284446" y="56374"/>
                    </a:moveTo>
                    <a:cubicBezTo>
                      <a:pt x="242251" y="56870"/>
                      <a:pt x="204359" y="67221"/>
                      <a:pt x="170771" y="87427"/>
                    </a:cubicBezTo>
                    <a:cubicBezTo>
                      <a:pt x="137184" y="107634"/>
                      <a:pt x="110555" y="134718"/>
                      <a:pt x="90885" y="168682"/>
                    </a:cubicBezTo>
                    <a:cubicBezTo>
                      <a:pt x="71216" y="202645"/>
                      <a:pt x="61159" y="240510"/>
                      <a:pt x="60717" y="282276"/>
                    </a:cubicBezTo>
                    <a:cubicBezTo>
                      <a:pt x="61186" y="323815"/>
                      <a:pt x="71350" y="361572"/>
                      <a:pt x="91207" y="395549"/>
                    </a:cubicBezTo>
                    <a:cubicBezTo>
                      <a:pt x="111065" y="429525"/>
                      <a:pt x="137801" y="456664"/>
                      <a:pt x="171415" y="476964"/>
                    </a:cubicBezTo>
                    <a:cubicBezTo>
                      <a:pt x="205029" y="497264"/>
                      <a:pt x="242707" y="507668"/>
                      <a:pt x="284446" y="508178"/>
                    </a:cubicBezTo>
                    <a:cubicBezTo>
                      <a:pt x="326186" y="507668"/>
                      <a:pt x="363863" y="497264"/>
                      <a:pt x="397478" y="476964"/>
                    </a:cubicBezTo>
                    <a:cubicBezTo>
                      <a:pt x="431092" y="456664"/>
                      <a:pt x="457829" y="429525"/>
                      <a:pt x="477687" y="395549"/>
                    </a:cubicBezTo>
                    <a:cubicBezTo>
                      <a:pt x="497545" y="361572"/>
                      <a:pt x="507708" y="323815"/>
                      <a:pt x="508177" y="282276"/>
                    </a:cubicBezTo>
                    <a:cubicBezTo>
                      <a:pt x="507735" y="240510"/>
                      <a:pt x="497678" y="202645"/>
                      <a:pt x="478009" y="168682"/>
                    </a:cubicBezTo>
                    <a:cubicBezTo>
                      <a:pt x="458338" y="134719"/>
                      <a:pt x="431709" y="107634"/>
                      <a:pt x="398122" y="87427"/>
                    </a:cubicBezTo>
                    <a:cubicBezTo>
                      <a:pt x="364534" y="67221"/>
                      <a:pt x="326642" y="56870"/>
                      <a:pt x="284446" y="56374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812147" y="1326326"/>
                <a:ext cx="306843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39551" h="564552">
                    <a:moveTo>
                      <a:pt x="284450" y="0"/>
                    </a:moveTo>
                    <a:cubicBezTo>
                      <a:pt x="332269" y="208"/>
                      <a:pt x="375468" y="10452"/>
                      <a:pt x="414048" y="30732"/>
                    </a:cubicBezTo>
                    <a:cubicBezTo>
                      <a:pt x="452627" y="51012"/>
                      <a:pt x="486398" y="80078"/>
                      <a:pt x="515359" y="117931"/>
                    </a:cubicBezTo>
                    <a:lnTo>
                      <a:pt x="471256" y="159210"/>
                    </a:lnTo>
                    <a:cubicBezTo>
                      <a:pt x="448508" y="126727"/>
                      <a:pt x="421598" y="101531"/>
                      <a:pt x="390524" y="83622"/>
                    </a:cubicBezTo>
                    <a:cubicBezTo>
                      <a:pt x="359450" y="65713"/>
                      <a:pt x="323851" y="56630"/>
                      <a:pt x="283726" y="56374"/>
                    </a:cubicBezTo>
                    <a:cubicBezTo>
                      <a:pt x="241767" y="56910"/>
                      <a:pt x="204044" y="67505"/>
                      <a:pt x="170559" y="88158"/>
                    </a:cubicBezTo>
                    <a:cubicBezTo>
                      <a:pt x="137074" y="108810"/>
                      <a:pt x="110507" y="136302"/>
                      <a:pt x="90860" y="170633"/>
                    </a:cubicBezTo>
                    <a:cubicBezTo>
                      <a:pt x="71212" y="204964"/>
                      <a:pt x="61165" y="242916"/>
                      <a:pt x="60717" y="284487"/>
                    </a:cubicBezTo>
                    <a:cubicBezTo>
                      <a:pt x="60838" y="313630"/>
                      <a:pt x="66389" y="341392"/>
                      <a:pt x="77371" y="367771"/>
                    </a:cubicBezTo>
                    <a:cubicBezTo>
                      <a:pt x="88352" y="394150"/>
                      <a:pt x="104040" y="417775"/>
                      <a:pt x="124434" y="438646"/>
                    </a:cubicBezTo>
                    <a:cubicBezTo>
                      <a:pt x="144738" y="458972"/>
                      <a:pt x="168391" y="475540"/>
                      <a:pt x="195392" y="488351"/>
                    </a:cubicBezTo>
                    <a:cubicBezTo>
                      <a:pt x="222392" y="501161"/>
                      <a:pt x="250390" y="507770"/>
                      <a:pt x="279382" y="508178"/>
                    </a:cubicBezTo>
                    <a:cubicBezTo>
                      <a:pt x="311647" y="507945"/>
                      <a:pt x="342531" y="500685"/>
                      <a:pt x="372034" y="486396"/>
                    </a:cubicBezTo>
                    <a:cubicBezTo>
                      <a:pt x="401538" y="472107"/>
                      <a:pt x="425772" y="452184"/>
                      <a:pt x="444736" y="426629"/>
                    </a:cubicBezTo>
                    <a:cubicBezTo>
                      <a:pt x="463700" y="401073"/>
                      <a:pt x="473506" y="371279"/>
                      <a:pt x="474155" y="337247"/>
                    </a:cubicBezTo>
                    <a:lnTo>
                      <a:pt x="311964" y="337247"/>
                    </a:lnTo>
                    <a:lnTo>
                      <a:pt x="311964" y="280873"/>
                    </a:lnTo>
                    <a:lnTo>
                      <a:pt x="539216" y="280873"/>
                    </a:lnTo>
                    <a:cubicBezTo>
                      <a:pt x="540616" y="317542"/>
                      <a:pt x="537635" y="351609"/>
                      <a:pt x="530270" y="383073"/>
                    </a:cubicBezTo>
                    <a:cubicBezTo>
                      <a:pt x="522906" y="414536"/>
                      <a:pt x="507092" y="444649"/>
                      <a:pt x="482829" y="473412"/>
                    </a:cubicBezTo>
                    <a:cubicBezTo>
                      <a:pt x="457312" y="502538"/>
                      <a:pt x="426906" y="524965"/>
                      <a:pt x="391608" y="540692"/>
                    </a:cubicBezTo>
                    <a:cubicBezTo>
                      <a:pt x="356312" y="556419"/>
                      <a:pt x="319386" y="564372"/>
                      <a:pt x="280830" y="564552"/>
                    </a:cubicBezTo>
                    <a:cubicBezTo>
                      <a:pt x="229039" y="563926"/>
                      <a:pt x="182029" y="551026"/>
                      <a:pt x="139800" y="525851"/>
                    </a:cubicBezTo>
                    <a:cubicBezTo>
                      <a:pt x="97572" y="500676"/>
                      <a:pt x="63870" y="466977"/>
                      <a:pt x="38697" y="424754"/>
                    </a:cubicBezTo>
                    <a:cubicBezTo>
                      <a:pt x="13524" y="382530"/>
                      <a:pt x="625" y="335534"/>
                      <a:pt x="0" y="283764"/>
                    </a:cubicBezTo>
                    <a:cubicBezTo>
                      <a:pt x="603" y="231018"/>
                      <a:pt x="13546" y="183322"/>
                      <a:pt x="38831" y="140676"/>
                    </a:cubicBezTo>
                    <a:cubicBezTo>
                      <a:pt x="64116" y="98031"/>
                      <a:pt x="98130" y="64075"/>
                      <a:pt x="140873" y="38809"/>
                    </a:cubicBezTo>
                    <a:cubicBezTo>
                      <a:pt x="183616" y="13543"/>
                      <a:pt x="231475" y="607"/>
                      <a:pt x="284450" y="0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724950" y="1326326"/>
                <a:ext cx="194263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341591" h="564552">
                    <a:moveTo>
                      <a:pt x="180928" y="0"/>
                    </a:moveTo>
                    <a:cubicBezTo>
                      <a:pt x="211618" y="180"/>
                      <a:pt x="239133" y="7590"/>
                      <a:pt x="263472" y="22231"/>
                    </a:cubicBezTo>
                    <a:cubicBezTo>
                      <a:pt x="287812" y="36872"/>
                      <a:pt x="307346" y="57666"/>
                      <a:pt x="322074" y="84612"/>
                    </a:cubicBezTo>
                    <a:lnTo>
                      <a:pt x="273631" y="115746"/>
                    </a:lnTo>
                    <a:cubicBezTo>
                      <a:pt x="263100" y="96800"/>
                      <a:pt x="250486" y="82199"/>
                      <a:pt x="235790" y="71941"/>
                    </a:cubicBezTo>
                    <a:cubicBezTo>
                      <a:pt x="221093" y="61684"/>
                      <a:pt x="202324" y="56495"/>
                      <a:pt x="179480" y="56374"/>
                    </a:cubicBezTo>
                    <a:cubicBezTo>
                      <a:pt x="154478" y="56781"/>
                      <a:pt x="133324" y="64655"/>
                      <a:pt x="116018" y="79996"/>
                    </a:cubicBezTo>
                    <a:cubicBezTo>
                      <a:pt x="98711" y="95337"/>
                      <a:pt x="89689" y="115701"/>
                      <a:pt x="88949" y="141088"/>
                    </a:cubicBezTo>
                    <a:cubicBezTo>
                      <a:pt x="89321" y="156650"/>
                      <a:pt x="93970" y="169772"/>
                      <a:pt x="102898" y="180454"/>
                    </a:cubicBezTo>
                    <a:cubicBezTo>
                      <a:pt x="111826" y="191136"/>
                      <a:pt x="122805" y="200129"/>
                      <a:pt x="135838" y="207432"/>
                    </a:cubicBezTo>
                    <a:cubicBezTo>
                      <a:pt x="148869" y="214735"/>
                      <a:pt x="161727" y="221099"/>
                      <a:pt x="174410" y="226525"/>
                    </a:cubicBezTo>
                    <a:lnTo>
                      <a:pt x="210622" y="242454"/>
                    </a:lnTo>
                    <a:cubicBezTo>
                      <a:pt x="247130" y="257040"/>
                      <a:pt x="277830" y="275654"/>
                      <a:pt x="302722" y="298296"/>
                    </a:cubicBezTo>
                    <a:cubicBezTo>
                      <a:pt x="327613" y="320937"/>
                      <a:pt x="340569" y="353489"/>
                      <a:pt x="341591" y="395951"/>
                    </a:cubicBezTo>
                    <a:cubicBezTo>
                      <a:pt x="341230" y="428121"/>
                      <a:pt x="333434" y="456850"/>
                      <a:pt x="318204" y="482140"/>
                    </a:cubicBezTo>
                    <a:cubicBezTo>
                      <a:pt x="302974" y="507429"/>
                      <a:pt x="282473" y="527409"/>
                      <a:pt x="256701" y="542079"/>
                    </a:cubicBezTo>
                    <a:cubicBezTo>
                      <a:pt x="230929" y="556749"/>
                      <a:pt x="202050" y="564240"/>
                      <a:pt x="170065" y="564552"/>
                    </a:cubicBezTo>
                    <a:cubicBezTo>
                      <a:pt x="125730" y="563968"/>
                      <a:pt x="88606" y="551042"/>
                      <a:pt x="58689" y="525776"/>
                    </a:cubicBezTo>
                    <a:cubicBezTo>
                      <a:pt x="28774" y="500509"/>
                      <a:pt x="9211" y="466405"/>
                      <a:pt x="0" y="423465"/>
                    </a:cubicBezTo>
                    <a:lnTo>
                      <a:pt x="59314" y="406812"/>
                    </a:lnTo>
                    <a:cubicBezTo>
                      <a:pt x="63680" y="435427"/>
                      <a:pt x="75558" y="459290"/>
                      <a:pt x="94948" y="478402"/>
                    </a:cubicBezTo>
                    <a:cubicBezTo>
                      <a:pt x="114337" y="497513"/>
                      <a:pt x="138893" y="507439"/>
                      <a:pt x="168616" y="508178"/>
                    </a:cubicBezTo>
                    <a:cubicBezTo>
                      <a:pt x="198959" y="507590"/>
                      <a:pt x="225001" y="497543"/>
                      <a:pt x="246744" y="478040"/>
                    </a:cubicBezTo>
                    <a:cubicBezTo>
                      <a:pt x="268486" y="458536"/>
                      <a:pt x="279862" y="433104"/>
                      <a:pt x="280873" y="401743"/>
                    </a:cubicBezTo>
                    <a:cubicBezTo>
                      <a:pt x="279847" y="370791"/>
                      <a:pt x="269406" y="347621"/>
                      <a:pt x="249550" y="332235"/>
                    </a:cubicBezTo>
                    <a:cubicBezTo>
                      <a:pt x="229694" y="316849"/>
                      <a:pt x="206579" y="303817"/>
                      <a:pt x="180204" y="293137"/>
                    </a:cubicBezTo>
                    <a:lnTo>
                      <a:pt x="146889" y="278656"/>
                    </a:lnTo>
                    <a:cubicBezTo>
                      <a:pt x="114066" y="265050"/>
                      <a:pt x="86325" y="247914"/>
                      <a:pt x="63665" y="227249"/>
                    </a:cubicBezTo>
                    <a:cubicBezTo>
                      <a:pt x="41004" y="206584"/>
                      <a:pt x="29193" y="177139"/>
                      <a:pt x="28232" y="138916"/>
                    </a:cubicBezTo>
                    <a:cubicBezTo>
                      <a:pt x="28615" y="110533"/>
                      <a:pt x="35802" y="85978"/>
                      <a:pt x="49795" y="65252"/>
                    </a:cubicBezTo>
                    <a:cubicBezTo>
                      <a:pt x="63786" y="44525"/>
                      <a:pt x="82284" y="28505"/>
                      <a:pt x="105289" y="17191"/>
                    </a:cubicBezTo>
                    <a:cubicBezTo>
                      <a:pt x="128294" y="5877"/>
                      <a:pt x="153507" y="146"/>
                      <a:pt x="180928" y="0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8620715" y="1326326"/>
                <a:ext cx="323530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68894" h="564552">
                    <a:moveTo>
                      <a:pt x="284446" y="0"/>
                    </a:moveTo>
                    <a:cubicBezTo>
                      <a:pt x="336964" y="598"/>
                      <a:pt x="384609" y="13470"/>
                      <a:pt x="427378" y="38616"/>
                    </a:cubicBezTo>
                    <a:cubicBezTo>
                      <a:pt x="470148" y="63763"/>
                      <a:pt x="504269" y="97598"/>
                      <a:pt x="529742" y="140122"/>
                    </a:cubicBezTo>
                    <a:cubicBezTo>
                      <a:pt x="555215" y="182645"/>
                      <a:pt x="568265" y="230272"/>
                      <a:pt x="568894" y="283000"/>
                    </a:cubicBezTo>
                    <a:cubicBezTo>
                      <a:pt x="568265" y="335939"/>
                      <a:pt x="555215" y="383547"/>
                      <a:pt x="529742" y="425825"/>
                    </a:cubicBezTo>
                    <a:cubicBezTo>
                      <a:pt x="504269" y="468103"/>
                      <a:pt x="470148" y="501652"/>
                      <a:pt x="427378" y="526472"/>
                    </a:cubicBezTo>
                    <a:cubicBezTo>
                      <a:pt x="384609" y="551292"/>
                      <a:pt x="336964" y="563985"/>
                      <a:pt x="284446" y="564552"/>
                    </a:cubicBezTo>
                    <a:cubicBezTo>
                      <a:pt x="231928" y="563985"/>
                      <a:pt x="184283" y="551292"/>
                      <a:pt x="141515" y="526472"/>
                    </a:cubicBezTo>
                    <a:cubicBezTo>
                      <a:pt x="98745" y="501652"/>
                      <a:pt x="64624" y="468103"/>
                      <a:pt x="39152" y="425825"/>
                    </a:cubicBezTo>
                    <a:cubicBezTo>
                      <a:pt x="13679" y="383547"/>
                      <a:pt x="629" y="335939"/>
                      <a:pt x="0" y="283000"/>
                    </a:cubicBezTo>
                    <a:cubicBezTo>
                      <a:pt x="629" y="230272"/>
                      <a:pt x="13679" y="182645"/>
                      <a:pt x="39152" y="140122"/>
                    </a:cubicBezTo>
                    <a:cubicBezTo>
                      <a:pt x="64624" y="97598"/>
                      <a:pt x="98745" y="63763"/>
                      <a:pt x="141515" y="38616"/>
                    </a:cubicBezTo>
                    <a:cubicBezTo>
                      <a:pt x="184283" y="13470"/>
                      <a:pt x="231928" y="598"/>
                      <a:pt x="284446" y="0"/>
                    </a:cubicBezTo>
                    <a:close/>
                    <a:moveTo>
                      <a:pt x="284446" y="56374"/>
                    </a:moveTo>
                    <a:cubicBezTo>
                      <a:pt x="242250" y="56870"/>
                      <a:pt x="204358" y="67221"/>
                      <a:pt x="170771" y="87427"/>
                    </a:cubicBezTo>
                    <a:cubicBezTo>
                      <a:pt x="137183" y="107634"/>
                      <a:pt x="110555" y="134718"/>
                      <a:pt x="90885" y="168682"/>
                    </a:cubicBezTo>
                    <a:cubicBezTo>
                      <a:pt x="71215" y="202645"/>
                      <a:pt x="61159" y="240510"/>
                      <a:pt x="60717" y="282276"/>
                    </a:cubicBezTo>
                    <a:cubicBezTo>
                      <a:pt x="61186" y="323815"/>
                      <a:pt x="71349" y="361572"/>
                      <a:pt x="91207" y="395549"/>
                    </a:cubicBezTo>
                    <a:cubicBezTo>
                      <a:pt x="111064" y="429525"/>
                      <a:pt x="137801" y="456664"/>
                      <a:pt x="171415" y="476964"/>
                    </a:cubicBezTo>
                    <a:cubicBezTo>
                      <a:pt x="205029" y="497264"/>
                      <a:pt x="242706" y="507668"/>
                      <a:pt x="284446" y="508178"/>
                    </a:cubicBezTo>
                    <a:cubicBezTo>
                      <a:pt x="326186" y="507668"/>
                      <a:pt x="363863" y="497264"/>
                      <a:pt x="397478" y="476964"/>
                    </a:cubicBezTo>
                    <a:cubicBezTo>
                      <a:pt x="431092" y="456664"/>
                      <a:pt x="457829" y="429525"/>
                      <a:pt x="477687" y="395549"/>
                    </a:cubicBezTo>
                    <a:cubicBezTo>
                      <a:pt x="497544" y="361572"/>
                      <a:pt x="507708" y="323815"/>
                      <a:pt x="508177" y="282276"/>
                    </a:cubicBezTo>
                    <a:cubicBezTo>
                      <a:pt x="507735" y="240510"/>
                      <a:pt x="497679" y="202645"/>
                      <a:pt x="478008" y="168682"/>
                    </a:cubicBezTo>
                    <a:cubicBezTo>
                      <a:pt x="458338" y="134719"/>
                      <a:pt x="431710" y="107634"/>
                      <a:pt x="398121" y="87427"/>
                    </a:cubicBezTo>
                    <a:cubicBezTo>
                      <a:pt x="364533" y="67221"/>
                      <a:pt x="326642" y="56870"/>
                      <a:pt x="284446" y="56374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595318" y="1331678"/>
                <a:ext cx="18520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325665" h="545730">
                    <a:moveTo>
                      <a:pt x="0" y="0"/>
                    </a:moveTo>
                    <a:lnTo>
                      <a:pt x="325665" y="0"/>
                    </a:lnTo>
                    <a:lnTo>
                      <a:pt x="325665" y="56373"/>
                    </a:lnTo>
                    <a:lnTo>
                      <a:pt x="192467" y="56373"/>
                    </a:lnTo>
                    <a:lnTo>
                      <a:pt x="192467" y="545730"/>
                    </a:lnTo>
                    <a:lnTo>
                      <a:pt x="131750" y="545730"/>
                    </a:lnTo>
                    <a:lnTo>
                      <a:pt x="131750" y="56373"/>
                    </a:lnTo>
                    <a:lnTo>
                      <a:pt x="0" y="5637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819143" y="1331678"/>
                <a:ext cx="22802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400950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221513"/>
                    </a:lnTo>
                    <a:lnTo>
                      <a:pt x="340233" y="221513"/>
                    </a:lnTo>
                    <a:lnTo>
                      <a:pt x="340233" y="0"/>
                    </a:lnTo>
                    <a:lnTo>
                      <a:pt x="400950" y="0"/>
                    </a:lnTo>
                    <a:lnTo>
                      <a:pt x="400950" y="545730"/>
                    </a:lnTo>
                    <a:lnTo>
                      <a:pt x="340233" y="545730"/>
                    </a:lnTo>
                    <a:lnTo>
                      <a:pt x="340233" y="277887"/>
                    </a:lnTo>
                    <a:lnTo>
                      <a:pt x="60717" y="277887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3110007" y="1331678"/>
                <a:ext cx="16091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82955" h="545730">
                    <a:moveTo>
                      <a:pt x="0" y="0"/>
                    </a:moveTo>
                    <a:lnTo>
                      <a:pt x="282955" y="0"/>
                    </a:lnTo>
                    <a:lnTo>
                      <a:pt x="282955" y="56373"/>
                    </a:lnTo>
                    <a:lnTo>
                      <a:pt x="60718" y="56373"/>
                    </a:lnTo>
                    <a:lnTo>
                      <a:pt x="60718" y="218618"/>
                    </a:lnTo>
                    <a:lnTo>
                      <a:pt x="276440" y="218618"/>
                    </a:lnTo>
                    <a:lnTo>
                      <a:pt x="276440" y="274991"/>
                    </a:lnTo>
                    <a:lnTo>
                      <a:pt x="60718" y="274991"/>
                    </a:lnTo>
                    <a:lnTo>
                      <a:pt x="60718" y="489356"/>
                    </a:lnTo>
                    <a:lnTo>
                      <a:pt x="282955" y="489356"/>
                    </a:lnTo>
                    <a:lnTo>
                      <a:pt x="282955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458334" y="1331678"/>
                <a:ext cx="22802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400950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221513"/>
                    </a:lnTo>
                    <a:lnTo>
                      <a:pt x="340233" y="221513"/>
                    </a:lnTo>
                    <a:lnTo>
                      <a:pt x="340233" y="0"/>
                    </a:lnTo>
                    <a:lnTo>
                      <a:pt x="400950" y="0"/>
                    </a:lnTo>
                    <a:lnTo>
                      <a:pt x="400950" y="545730"/>
                    </a:lnTo>
                    <a:lnTo>
                      <a:pt x="340233" y="545730"/>
                    </a:lnTo>
                    <a:lnTo>
                      <a:pt x="340233" y="277887"/>
                    </a:lnTo>
                    <a:lnTo>
                      <a:pt x="60717" y="277887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4896097" y="1331678"/>
                <a:ext cx="21814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383576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233781"/>
                    </a:lnTo>
                    <a:lnTo>
                      <a:pt x="293089" y="0"/>
                    </a:lnTo>
                    <a:lnTo>
                      <a:pt x="374890" y="0"/>
                    </a:lnTo>
                    <a:lnTo>
                      <a:pt x="118629" y="254047"/>
                    </a:lnTo>
                    <a:lnTo>
                      <a:pt x="383576" y="545730"/>
                    </a:lnTo>
                    <a:lnTo>
                      <a:pt x="299604" y="545730"/>
                    </a:lnTo>
                    <a:lnTo>
                      <a:pt x="75919" y="295303"/>
                    </a:lnTo>
                    <a:lnTo>
                      <a:pt x="60717" y="310502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6286851" y="1331678"/>
                <a:ext cx="221567" cy="315709"/>
              </a:xfrm>
              <a:custGeom>
                <a:avLst/>
                <a:gdLst/>
                <a:ahLst/>
                <a:cxnLst/>
                <a:rect l="l" t="t" r="r" b="b"/>
                <a:pathLst>
                  <a:path w="389602" h="555141">
                    <a:moveTo>
                      <a:pt x="115" y="0"/>
                    </a:moveTo>
                    <a:lnTo>
                      <a:pt x="60832" y="0"/>
                    </a:lnTo>
                    <a:lnTo>
                      <a:pt x="60832" y="325031"/>
                    </a:lnTo>
                    <a:cubicBezTo>
                      <a:pt x="60244" y="345662"/>
                      <a:pt x="61059" y="366655"/>
                      <a:pt x="63277" y="388010"/>
                    </a:cubicBezTo>
                    <a:cubicBezTo>
                      <a:pt x="65494" y="409365"/>
                      <a:pt x="72646" y="428911"/>
                      <a:pt x="84729" y="446646"/>
                    </a:cubicBezTo>
                    <a:cubicBezTo>
                      <a:pt x="97280" y="463386"/>
                      <a:pt x="113634" y="476236"/>
                      <a:pt x="133790" y="485194"/>
                    </a:cubicBezTo>
                    <a:cubicBezTo>
                      <a:pt x="153944" y="494152"/>
                      <a:pt x="174281" y="498676"/>
                      <a:pt x="194798" y="498767"/>
                    </a:cubicBezTo>
                    <a:cubicBezTo>
                      <a:pt x="214788" y="498646"/>
                      <a:pt x="234370" y="494363"/>
                      <a:pt x="253545" y="485918"/>
                    </a:cubicBezTo>
                    <a:cubicBezTo>
                      <a:pt x="272719" y="477472"/>
                      <a:pt x="288862" y="465588"/>
                      <a:pt x="301972" y="450266"/>
                    </a:cubicBezTo>
                    <a:cubicBezTo>
                      <a:pt x="315759" y="432515"/>
                      <a:pt x="323845" y="412638"/>
                      <a:pt x="326230" y="390634"/>
                    </a:cubicBezTo>
                    <a:cubicBezTo>
                      <a:pt x="328614" y="368631"/>
                      <a:pt x="329460" y="346763"/>
                      <a:pt x="328765" y="325031"/>
                    </a:cubicBezTo>
                    <a:lnTo>
                      <a:pt x="328765" y="0"/>
                    </a:lnTo>
                    <a:lnTo>
                      <a:pt x="389482" y="0"/>
                    </a:lnTo>
                    <a:lnTo>
                      <a:pt x="389482" y="341681"/>
                    </a:lnTo>
                    <a:cubicBezTo>
                      <a:pt x="390206" y="371149"/>
                      <a:pt x="387676" y="398175"/>
                      <a:pt x="381893" y="422757"/>
                    </a:cubicBezTo>
                    <a:cubicBezTo>
                      <a:pt x="376110" y="447340"/>
                      <a:pt x="362738" y="470746"/>
                      <a:pt x="341776" y="492976"/>
                    </a:cubicBezTo>
                    <a:cubicBezTo>
                      <a:pt x="322628" y="513277"/>
                      <a:pt x="300307" y="528698"/>
                      <a:pt x="274814" y="539239"/>
                    </a:cubicBezTo>
                    <a:cubicBezTo>
                      <a:pt x="249320" y="549780"/>
                      <a:pt x="222648" y="555081"/>
                      <a:pt x="194798" y="555141"/>
                    </a:cubicBezTo>
                    <a:cubicBezTo>
                      <a:pt x="168729" y="555080"/>
                      <a:pt x="143384" y="550322"/>
                      <a:pt x="118766" y="540866"/>
                    </a:cubicBezTo>
                    <a:cubicBezTo>
                      <a:pt x="94145" y="531411"/>
                      <a:pt x="72425" y="517618"/>
                      <a:pt x="53604" y="499490"/>
                    </a:cubicBezTo>
                    <a:cubicBezTo>
                      <a:pt x="30503" y="476853"/>
                      <a:pt x="15626" y="452633"/>
                      <a:pt x="8970" y="426829"/>
                    </a:cubicBezTo>
                    <a:cubicBezTo>
                      <a:pt x="2314" y="401025"/>
                      <a:pt x="-638" y="372642"/>
                      <a:pt x="115" y="341681"/>
                    </a:cubicBezTo>
                    <a:lnTo>
                      <a:pt x="115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911503" y="1331678"/>
                <a:ext cx="34529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60716" h="545730">
                    <a:moveTo>
                      <a:pt x="0" y="0"/>
                    </a:moveTo>
                    <a:lnTo>
                      <a:pt x="60716" y="0"/>
                    </a:lnTo>
                    <a:lnTo>
                      <a:pt x="60716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988228" y="1331678"/>
                <a:ext cx="251898" cy="328934"/>
              </a:xfrm>
              <a:custGeom>
                <a:avLst/>
                <a:gdLst/>
                <a:ahLst/>
                <a:cxnLst/>
                <a:rect l="l" t="t" r="r" b="b"/>
                <a:pathLst>
                  <a:path w="442937" h="578396">
                    <a:moveTo>
                      <a:pt x="0" y="0"/>
                    </a:moveTo>
                    <a:lnTo>
                      <a:pt x="65862" y="0"/>
                    </a:lnTo>
                    <a:lnTo>
                      <a:pt x="221470" y="416242"/>
                    </a:lnTo>
                    <a:lnTo>
                      <a:pt x="377078" y="0"/>
                    </a:lnTo>
                    <a:lnTo>
                      <a:pt x="442937" y="0"/>
                    </a:lnTo>
                    <a:lnTo>
                      <a:pt x="221470" y="57839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7286411" y="1331678"/>
                <a:ext cx="16091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82955" h="545730">
                    <a:moveTo>
                      <a:pt x="0" y="0"/>
                    </a:moveTo>
                    <a:lnTo>
                      <a:pt x="282955" y="0"/>
                    </a:lnTo>
                    <a:lnTo>
                      <a:pt x="282955" y="56373"/>
                    </a:lnTo>
                    <a:lnTo>
                      <a:pt x="60718" y="56373"/>
                    </a:lnTo>
                    <a:lnTo>
                      <a:pt x="60718" y="218618"/>
                    </a:lnTo>
                    <a:lnTo>
                      <a:pt x="276440" y="218618"/>
                    </a:lnTo>
                    <a:lnTo>
                      <a:pt x="276440" y="274991"/>
                    </a:lnTo>
                    <a:lnTo>
                      <a:pt x="60718" y="274991"/>
                    </a:lnTo>
                    <a:lnTo>
                      <a:pt x="60718" y="489356"/>
                    </a:lnTo>
                    <a:lnTo>
                      <a:pt x="282955" y="489356"/>
                    </a:lnTo>
                    <a:lnTo>
                      <a:pt x="282955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7514411" y="1331660"/>
                <a:ext cx="179442" cy="310374"/>
              </a:xfrm>
              <a:custGeom>
                <a:avLst/>
                <a:gdLst/>
                <a:ahLst/>
                <a:cxnLst/>
                <a:rect l="l" t="t" r="r" b="b"/>
                <a:pathLst>
                  <a:path w="315530" h="545761">
                    <a:moveTo>
                      <a:pt x="0" y="31"/>
                    </a:moveTo>
                    <a:lnTo>
                      <a:pt x="78825" y="31"/>
                    </a:lnTo>
                    <a:cubicBezTo>
                      <a:pt x="113899" y="-390"/>
                      <a:pt x="146509" y="3503"/>
                      <a:pt x="176656" y="11709"/>
                    </a:cubicBezTo>
                    <a:cubicBezTo>
                      <a:pt x="206802" y="19915"/>
                      <a:pt x="231194" y="34958"/>
                      <a:pt x="249831" y="56837"/>
                    </a:cubicBezTo>
                    <a:cubicBezTo>
                      <a:pt x="268469" y="78716"/>
                      <a:pt x="278062" y="109956"/>
                      <a:pt x="278610" y="150555"/>
                    </a:cubicBezTo>
                    <a:cubicBezTo>
                      <a:pt x="278162" y="193131"/>
                      <a:pt x="265868" y="227818"/>
                      <a:pt x="241727" y="254617"/>
                    </a:cubicBezTo>
                    <a:cubicBezTo>
                      <a:pt x="217587" y="281417"/>
                      <a:pt x="184291" y="296908"/>
                      <a:pt x="141841" y="301091"/>
                    </a:cubicBezTo>
                    <a:lnTo>
                      <a:pt x="315530" y="545761"/>
                    </a:lnTo>
                    <a:lnTo>
                      <a:pt x="241024" y="545761"/>
                    </a:lnTo>
                    <a:lnTo>
                      <a:pt x="75927" y="306150"/>
                    </a:lnTo>
                    <a:lnTo>
                      <a:pt x="60717" y="306150"/>
                    </a:lnTo>
                    <a:lnTo>
                      <a:pt x="60717" y="545761"/>
                    </a:lnTo>
                    <a:lnTo>
                      <a:pt x="0" y="545761"/>
                    </a:lnTo>
                    <a:lnTo>
                      <a:pt x="0" y="31"/>
                    </a:lnTo>
                    <a:close/>
                    <a:moveTo>
                      <a:pt x="60717" y="56404"/>
                    </a:moveTo>
                    <a:lnTo>
                      <a:pt x="60717" y="252672"/>
                    </a:lnTo>
                    <a:lnTo>
                      <a:pt x="79549" y="252672"/>
                    </a:lnTo>
                    <a:cubicBezTo>
                      <a:pt x="102919" y="253034"/>
                      <a:pt x="125069" y="250861"/>
                      <a:pt x="145999" y="246154"/>
                    </a:cubicBezTo>
                    <a:cubicBezTo>
                      <a:pt x="166928" y="241446"/>
                      <a:pt x="184034" y="232031"/>
                      <a:pt x="197318" y="217909"/>
                    </a:cubicBezTo>
                    <a:cubicBezTo>
                      <a:pt x="210601" y="203786"/>
                      <a:pt x="217460" y="182784"/>
                      <a:pt x="217894" y="154901"/>
                    </a:cubicBezTo>
                    <a:cubicBezTo>
                      <a:pt x="217532" y="125413"/>
                      <a:pt x="210932" y="103596"/>
                      <a:pt x="198096" y="89451"/>
                    </a:cubicBezTo>
                    <a:cubicBezTo>
                      <a:pt x="185259" y="75306"/>
                      <a:pt x="168358" y="66151"/>
                      <a:pt x="147393" y="61984"/>
                    </a:cubicBezTo>
                    <a:cubicBezTo>
                      <a:pt x="126428" y="57817"/>
                      <a:pt x="103572" y="55957"/>
                      <a:pt x="78825" y="56404"/>
                    </a:cubicBezTo>
                    <a:lnTo>
                      <a:pt x="60717" y="56404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7973697" y="1331678"/>
                <a:ext cx="3453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60717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8046161" y="1331678"/>
                <a:ext cx="18520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325665" h="545730">
                    <a:moveTo>
                      <a:pt x="0" y="0"/>
                    </a:moveTo>
                    <a:lnTo>
                      <a:pt x="325665" y="0"/>
                    </a:lnTo>
                    <a:lnTo>
                      <a:pt x="325665" y="56373"/>
                    </a:lnTo>
                    <a:lnTo>
                      <a:pt x="192468" y="56373"/>
                    </a:lnTo>
                    <a:lnTo>
                      <a:pt x="192468" y="545730"/>
                    </a:lnTo>
                    <a:lnTo>
                      <a:pt x="131750" y="545730"/>
                    </a:lnTo>
                    <a:lnTo>
                      <a:pt x="131750" y="56373"/>
                    </a:lnTo>
                    <a:lnTo>
                      <a:pt x="0" y="56373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8240346" y="1331678"/>
                <a:ext cx="23790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418323" h="545730">
                    <a:moveTo>
                      <a:pt x="0" y="0"/>
                    </a:moveTo>
                    <a:lnTo>
                      <a:pt x="70217" y="0"/>
                    </a:lnTo>
                    <a:lnTo>
                      <a:pt x="209161" y="243191"/>
                    </a:lnTo>
                    <a:lnTo>
                      <a:pt x="348105" y="0"/>
                    </a:lnTo>
                    <a:lnTo>
                      <a:pt x="418323" y="0"/>
                    </a:lnTo>
                    <a:lnTo>
                      <a:pt x="239520" y="311226"/>
                    </a:lnTo>
                    <a:lnTo>
                      <a:pt x="239520" y="545730"/>
                    </a:lnTo>
                    <a:lnTo>
                      <a:pt x="178803" y="545730"/>
                    </a:lnTo>
                    <a:lnTo>
                      <a:pt x="178803" y="31122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4399846" y="1818969"/>
                <a:ext cx="282774" cy="325178"/>
              </a:xfrm>
              <a:custGeom>
                <a:avLst/>
                <a:gdLst/>
                <a:ahLst/>
                <a:cxnLst/>
                <a:rect l="l" t="t" r="r" b="b"/>
                <a:pathLst>
                  <a:path w="497229" h="571791">
                    <a:moveTo>
                      <a:pt x="251872" y="0"/>
                    </a:moveTo>
                    <a:lnTo>
                      <a:pt x="497229" y="571791"/>
                    </a:lnTo>
                    <a:lnTo>
                      <a:pt x="429918" y="571791"/>
                    </a:lnTo>
                    <a:lnTo>
                      <a:pt x="365503" y="416876"/>
                    </a:lnTo>
                    <a:lnTo>
                      <a:pt x="132449" y="416876"/>
                    </a:lnTo>
                    <a:lnTo>
                      <a:pt x="66587" y="571791"/>
                    </a:lnTo>
                    <a:lnTo>
                      <a:pt x="0" y="571791"/>
                    </a:lnTo>
                    <a:lnTo>
                      <a:pt x="251872" y="0"/>
                    </a:lnTo>
                    <a:close/>
                    <a:moveTo>
                      <a:pt x="250423" y="141885"/>
                    </a:moveTo>
                    <a:lnTo>
                      <a:pt x="157057" y="360503"/>
                    </a:lnTo>
                    <a:lnTo>
                      <a:pt x="341618" y="360503"/>
                    </a:lnTo>
                    <a:lnTo>
                      <a:pt x="250423" y="141885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3461103" y="1820616"/>
                <a:ext cx="276599" cy="337528"/>
              </a:xfrm>
              <a:custGeom>
                <a:avLst/>
                <a:gdLst/>
                <a:ahLst/>
                <a:cxnLst/>
                <a:rect l="l" t="t" r="r" b="b"/>
                <a:pathLst>
                  <a:path w="486370" h="593508">
                    <a:moveTo>
                      <a:pt x="0" y="0"/>
                    </a:moveTo>
                    <a:lnTo>
                      <a:pt x="425653" y="445853"/>
                    </a:lnTo>
                    <a:lnTo>
                      <a:pt x="425653" y="23165"/>
                    </a:lnTo>
                    <a:lnTo>
                      <a:pt x="486370" y="23165"/>
                    </a:lnTo>
                    <a:lnTo>
                      <a:pt x="486370" y="593508"/>
                    </a:lnTo>
                    <a:lnTo>
                      <a:pt x="60717" y="148380"/>
                    </a:lnTo>
                    <a:lnTo>
                      <a:pt x="60717" y="568895"/>
                    </a:lnTo>
                    <a:lnTo>
                      <a:pt x="0" y="5688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4717816" y="1820616"/>
                <a:ext cx="276599" cy="337528"/>
              </a:xfrm>
              <a:custGeom>
                <a:avLst/>
                <a:gdLst/>
                <a:ahLst/>
                <a:cxnLst/>
                <a:rect l="l" t="t" r="r" b="b"/>
                <a:pathLst>
                  <a:path w="486371" h="593508">
                    <a:moveTo>
                      <a:pt x="0" y="0"/>
                    </a:moveTo>
                    <a:lnTo>
                      <a:pt x="425654" y="445853"/>
                    </a:lnTo>
                    <a:lnTo>
                      <a:pt x="425654" y="23165"/>
                    </a:lnTo>
                    <a:lnTo>
                      <a:pt x="486371" y="23165"/>
                    </a:lnTo>
                    <a:lnTo>
                      <a:pt x="486371" y="593508"/>
                    </a:lnTo>
                    <a:lnTo>
                      <a:pt x="60718" y="148380"/>
                    </a:lnTo>
                    <a:lnTo>
                      <a:pt x="60718" y="568895"/>
                    </a:lnTo>
                    <a:lnTo>
                      <a:pt x="0" y="5688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6462047" y="1820616"/>
                <a:ext cx="276599" cy="337528"/>
              </a:xfrm>
              <a:custGeom>
                <a:avLst/>
                <a:gdLst/>
                <a:ahLst/>
                <a:cxnLst/>
                <a:rect l="l" t="t" r="r" b="b"/>
                <a:pathLst>
                  <a:path w="486370" h="593508">
                    <a:moveTo>
                      <a:pt x="0" y="0"/>
                    </a:moveTo>
                    <a:lnTo>
                      <a:pt x="425653" y="445853"/>
                    </a:lnTo>
                    <a:lnTo>
                      <a:pt x="425653" y="23165"/>
                    </a:lnTo>
                    <a:lnTo>
                      <a:pt x="486370" y="23165"/>
                    </a:lnTo>
                    <a:lnTo>
                      <a:pt x="486370" y="593508"/>
                    </a:lnTo>
                    <a:lnTo>
                      <a:pt x="60716" y="148380"/>
                    </a:lnTo>
                    <a:lnTo>
                      <a:pt x="60716" y="568895"/>
                    </a:lnTo>
                    <a:lnTo>
                      <a:pt x="0" y="568895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2604610" y="1828438"/>
                <a:ext cx="194262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341590" h="564552">
                    <a:moveTo>
                      <a:pt x="180928" y="0"/>
                    </a:moveTo>
                    <a:cubicBezTo>
                      <a:pt x="211617" y="180"/>
                      <a:pt x="239132" y="7590"/>
                      <a:pt x="263472" y="22231"/>
                    </a:cubicBezTo>
                    <a:cubicBezTo>
                      <a:pt x="287811" y="36872"/>
                      <a:pt x="307345" y="57666"/>
                      <a:pt x="322073" y="84612"/>
                    </a:cubicBezTo>
                    <a:lnTo>
                      <a:pt x="273631" y="115746"/>
                    </a:lnTo>
                    <a:cubicBezTo>
                      <a:pt x="263099" y="96800"/>
                      <a:pt x="250485" y="82199"/>
                      <a:pt x="235789" y="71941"/>
                    </a:cubicBezTo>
                    <a:cubicBezTo>
                      <a:pt x="221093" y="61684"/>
                      <a:pt x="202323" y="56495"/>
                      <a:pt x="179479" y="56374"/>
                    </a:cubicBezTo>
                    <a:cubicBezTo>
                      <a:pt x="154478" y="56781"/>
                      <a:pt x="133324" y="64655"/>
                      <a:pt x="116017" y="79996"/>
                    </a:cubicBezTo>
                    <a:cubicBezTo>
                      <a:pt x="98711" y="95337"/>
                      <a:pt x="89688" y="115701"/>
                      <a:pt x="88949" y="141088"/>
                    </a:cubicBezTo>
                    <a:cubicBezTo>
                      <a:pt x="89320" y="156650"/>
                      <a:pt x="93969" y="169772"/>
                      <a:pt x="102897" y="180454"/>
                    </a:cubicBezTo>
                    <a:cubicBezTo>
                      <a:pt x="111825" y="191136"/>
                      <a:pt x="122805" y="200129"/>
                      <a:pt x="135837" y="207432"/>
                    </a:cubicBezTo>
                    <a:cubicBezTo>
                      <a:pt x="148869" y="214735"/>
                      <a:pt x="161726" y="221099"/>
                      <a:pt x="174409" y="226525"/>
                    </a:cubicBezTo>
                    <a:lnTo>
                      <a:pt x="210622" y="242454"/>
                    </a:lnTo>
                    <a:cubicBezTo>
                      <a:pt x="247130" y="257040"/>
                      <a:pt x="277830" y="275654"/>
                      <a:pt x="302721" y="298296"/>
                    </a:cubicBezTo>
                    <a:cubicBezTo>
                      <a:pt x="327613" y="320937"/>
                      <a:pt x="340569" y="353489"/>
                      <a:pt x="341590" y="395951"/>
                    </a:cubicBezTo>
                    <a:cubicBezTo>
                      <a:pt x="341229" y="428121"/>
                      <a:pt x="333434" y="456850"/>
                      <a:pt x="318204" y="482140"/>
                    </a:cubicBezTo>
                    <a:cubicBezTo>
                      <a:pt x="302973" y="507429"/>
                      <a:pt x="282473" y="527409"/>
                      <a:pt x="256701" y="542079"/>
                    </a:cubicBezTo>
                    <a:cubicBezTo>
                      <a:pt x="230929" y="556749"/>
                      <a:pt x="202050" y="564240"/>
                      <a:pt x="170064" y="564552"/>
                    </a:cubicBezTo>
                    <a:cubicBezTo>
                      <a:pt x="125730" y="563968"/>
                      <a:pt x="88605" y="551042"/>
                      <a:pt x="58689" y="525776"/>
                    </a:cubicBezTo>
                    <a:cubicBezTo>
                      <a:pt x="28774" y="500509"/>
                      <a:pt x="9210" y="466405"/>
                      <a:pt x="0" y="423465"/>
                    </a:cubicBezTo>
                    <a:lnTo>
                      <a:pt x="59313" y="406812"/>
                    </a:lnTo>
                    <a:cubicBezTo>
                      <a:pt x="63679" y="435427"/>
                      <a:pt x="75557" y="459290"/>
                      <a:pt x="94947" y="478402"/>
                    </a:cubicBezTo>
                    <a:cubicBezTo>
                      <a:pt x="114337" y="497513"/>
                      <a:pt x="138893" y="507439"/>
                      <a:pt x="168616" y="508178"/>
                    </a:cubicBezTo>
                    <a:cubicBezTo>
                      <a:pt x="198958" y="507590"/>
                      <a:pt x="225001" y="497544"/>
                      <a:pt x="246743" y="478040"/>
                    </a:cubicBezTo>
                    <a:cubicBezTo>
                      <a:pt x="268485" y="458536"/>
                      <a:pt x="279862" y="433104"/>
                      <a:pt x="280873" y="401744"/>
                    </a:cubicBezTo>
                    <a:cubicBezTo>
                      <a:pt x="279847" y="370791"/>
                      <a:pt x="269406" y="347621"/>
                      <a:pt x="249550" y="332235"/>
                    </a:cubicBezTo>
                    <a:cubicBezTo>
                      <a:pt x="229693" y="316849"/>
                      <a:pt x="206578" y="303817"/>
                      <a:pt x="180204" y="293137"/>
                    </a:cubicBezTo>
                    <a:lnTo>
                      <a:pt x="146888" y="278656"/>
                    </a:lnTo>
                    <a:cubicBezTo>
                      <a:pt x="114066" y="265050"/>
                      <a:pt x="86324" y="247914"/>
                      <a:pt x="63664" y="227249"/>
                    </a:cubicBezTo>
                    <a:cubicBezTo>
                      <a:pt x="41004" y="206584"/>
                      <a:pt x="29193" y="177139"/>
                      <a:pt x="28232" y="138916"/>
                    </a:cubicBezTo>
                    <a:cubicBezTo>
                      <a:pt x="28615" y="110533"/>
                      <a:pt x="35802" y="85978"/>
                      <a:pt x="49794" y="65252"/>
                    </a:cubicBezTo>
                    <a:cubicBezTo>
                      <a:pt x="63786" y="44525"/>
                      <a:pt x="82284" y="28505"/>
                      <a:pt x="105289" y="17191"/>
                    </a:cubicBezTo>
                    <a:cubicBezTo>
                      <a:pt x="128293" y="5877"/>
                      <a:pt x="153506" y="146"/>
                      <a:pt x="180928" y="0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2829236" y="1828437"/>
                <a:ext cx="254368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447280" h="564553">
                    <a:moveTo>
                      <a:pt x="284403" y="1"/>
                    </a:moveTo>
                    <a:cubicBezTo>
                      <a:pt x="314761" y="-29"/>
                      <a:pt x="343446" y="4368"/>
                      <a:pt x="370456" y="13191"/>
                    </a:cubicBezTo>
                    <a:cubicBezTo>
                      <a:pt x="397467" y="22015"/>
                      <a:pt x="423075" y="35446"/>
                      <a:pt x="447280" y="53484"/>
                    </a:cubicBezTo>
                    <a:lnTo>
                      <a:pt x="447280" y="128780"/>
                    </a:lnTo>
                    <a:cubicBezTo>
                      <a:pt x="425277" y="106124"/>
                      <a:pt x="399970" y="88445"/>
                      <a:pt x="371361" y="75743"/>
                    </a:cubicBezTo>
                    <a:cubicBezTo>
                      <a:pt x="342752" y="63042"/>
                      <a:pt x="312559" y="56586"/>
                      <a:pt x="280783" y="56375"/>
                    </a:cubicBezTo>
                    <a:cubicBezTo>
                      <a:pt x="239780" y="56938"/>
                      <a:pt x="202745" y="67557"/>
                      <a:pt x="169678" y="88233"/>
                    </a:cubicBezTo>
                    <a:cubicBezTo>
                      <a:pt x="136611" y="108909"/>
                      <a:pt x="110300" y="136261"/>
                      <a:pt x="90746" y="170292"/>
                    </a:cubicBezTo>
                    <a:cubicBezTo>
                      <a:pt x="71192" y="204322"/>
                      <a:pt x="61182" y="241650"/>
                      <a:pt x="60718" y="282277"/>
                    </a:cubicBezTo>
                    <a:cubicBezTo>
                      <a:pt x="61187" y="322904"/>
                      <a:pt x="71268" y="360233"/>
                      <a:pt x="90961" y="394263"/>
                    </a:cubicBezTo>
                    <a:cubicBezTo>
                      <a:pt x="110653" y="428293"/>
                      <a:pt x="137143" y="455645"/>
                      <a:pt x="170429" y="476321"/>
                    </a:cubicBezTo>
                    <a:cubicBezTo>
                      <a:pt x="203714" y="496996"/>
                      <a:pt x="240982" y="507616"/>
                      <a:pt x="282231" y="508179"/>
                    </a:cubicBezTo>
                    <a:cubicBezTo>
                      <a:pt x="313313" y="507877"/>
                      <a:pt x="343084" y="501240"/>
                      <a:pt x="371542" y="488268"/>
                    </a:cubicBezTo>
                    <a:cubicBezTo>
                      <a:pt x="400000" y="475295"/>
                      <a:pt x="425246" y="457798"/>
                      <a:pt x="447280" y="435775"/>
                    </a:cubicBezTo>
                    <a:lnTo>
                      <a:pt x="447280" y="511070"/>
                    </a:lnTo>
                    <a:cubicBezTo>
                      <a:pt x="423527" y="528160"/>
                      <a:pt x="397738" y="541320"/>
                      <a:pt x="369913" y="550550"/>
                    </a:cubicBezTo>
                    <a:cubicBezTo>
                      <a:pt x="342088" y="559780"/>
                      <a:pt x="313585" y="564447"/>
                      <a:pt x="284403" y="564553"/>
                    </a:cubicBezTo>
                    <a:cubicBezTo>
                      <a:pt x="232350" y="563964"/>
                      <a:pt x="184929" y="551235"/>
                      <a:pt x="142140" y="526366"/>
                    </a:cubicBezTo>
                    <a:cubicBezTo>
                      <a:pt x="99350" y="501496"/>
                      <a:pt x="65127" y="468019"/>
                      <a:pt x="39470" y="425933"/>
                    </a:cubicBezTo>
                    <a:cubicBezTo>
                      <a:pt x="13813" y="383848"/>
                      <a:pt x="656" y="336687"/>
                      <a:pt x="0" y="284450"/>
                    </a:cubicBezTo>
                    <a:cubicBezTo>
                      <a:pt x="616" y="231703"/>
                      <a:pt x="13611" y="183951"/>
                      <a:pt x="38987" y="141195"/>
                    </a:cubicBezTo>
                    <a:cubicBezTo>
                      <a:pt x="64363" y="98439"/>
                      <a:pt x="98425" y="64372"/>
                      <a:pt x="141174" y="38993"/>
                    </a:cubicBezTo>
                    <a:cubicBezTo>
                      <a:pt x="183923" y="13614"/>
                      <a:pt x="231666" y="617"/>
                      <a:pt x="284403" y="1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3782605" y="1828437"/>
                <a:ext cx="254368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447279" h="564553">
                    <a:moveTo>
                      <a:pt x="284402" y="1"/>
                    </a:moveTo>
                    <a:cubicBezTo>
                      <a:pt x="314760" y="-29"/>
                      <a:pt x="343445" y="4368"/>
                      <a:pt x="370455" y="13191"/>
                    </a:cubicBezTo>
                    <a:cubicBezTo>
                      <a:pt x="397466" y="22015"/>
                      <a:pt x="423074" y="35446"/>
                      <a:pt x="447279" y="53484"/>
                    </a:cubicBezTo>
                    <a:lnTo>
                      <a:pt x="447279" y="128780"/>
                    </a:lnTo>
                    <a:cubicBezTo>
                      <a:pt x="425276" y="106124"/>
                      <a:pt x="399969" y="88445"/>
                      <a:pt x="371360" y="75743"/>
                    </a:cubicBezTo>
                    <a:cubicBezTo>
                      <a:pt x="342751" y="63042"/>
                      <a:pt x="312558" y="56586"/>
                      <a:pt x="280782" y="56375"/>
                    </a:cubicBezTo>
                    <a:cubicBezTo>
                      <a:pt x="239779" y="56938"/>
                      <a:pt x="202744" y="67557"/>
                      <a:pt x="169677" y="88233"/>
                    </a:cubicBezTo>
                    <a:cubicBezTo>
                      <a:pt x="136610" y="108909"/>
                      <a:pt x="110299" y="136261"/>
                      <a:pt x="90745" y="170292"/>
                    </a:cubicBezTo>
                    <a:cubicBezTo>
                      <a:pt x="71191" y="204322"/>
                      <a:pt x="61181" y="241650"/>
                      <a:pt x="60716" y="282277"/>
                    </a:cubicBezTo>
                    <a:cubicBezTo>
                      <a:pt x="61186" y="322904"/>
                      <a:pt x="71266" y="360233"/>
                      <a:pt x="90959" y="394263"/>
                    </a:cubicBezTo>
                    <a:cubicBezTo>
                      <a:pt x="110652" y="428293"/>
                      <a:pt x="137141" y="455645"/>
                      <a:pt x="170427" y="476321"/>
                    </a:cubicBezTo>
                    <a:cubicBezTo>
                      <a:pt x="203713" y="496996"/>
                      <a:pt x="240982" y="507616"/>
                      <a:pt x="282230" y="508179"/>
                    </a:cubicBezTo>
                    <a:cubicBezTo>
                      <a:pt x="313312" y="507877"/>
                      <a:pt x="343083" y="501240"/>
                      <a:pt x="371541" y="488268"/>
                    </a:cubicBezTo>
                    <a:cubicBezTo>
                      <a:pt x="399999" y="475295"/>
                      <a:pt x="425245" y="457798"/>
                      <a:pt x="447279" y="435775"/>
                    </a:cubicBezTo>
                    <a:lnTo>
                      <a:pt x="447279" y="511070"/>
                    </a:lnTo>
                    <a:cubicBezTo>
                      <a:pt x="423526" y="528160"/>
                      <a:pt x="397737" y="541320"/>
                      <a:pt x="369912" y="550550"/>
                    </a:cubicBezTo>
                    <a:cubicBezTo>
                      <a:pt x="342088" y="559780"/>
                      <a:pt x="313584" y="564447"/>
                      <a:pt x="284402" y="564553"/>
                    </a:cubicBezTo>
                    <a:cubicBezTo>
                      <a:pt x="232349" y="563964"/>
                      <a:pt x="184928" y="551235"/>
                      <a:pt x="142138" y="526366"/>
                    </a:cubicBezTo>
                    <a:cubicBezTo>
                      <a:pt x="99349" y="501496"/>
                      <a:pt x="65126" y="468019"/>
                      <a:pt x="39468" y="425933"/>
                    </a:cubicBezTo>
                    <a:cubicBezTo>
                      <a:pt x="13811" y="383848"/>
                      <a:pt x="655" y="336687"/>
                      <a:pt x="0" y="284450"/>
                    </a:cubicBezTo>
                    <a:cubicBezTo>
                      <a:pt x="615" y="231703"/>
                      <a:pt x="13611" y="183951"/>
                      <a:pt x="38986" y="141195"/>
                    </a:cubicBezTo>
                    <a:cubicBezTo>
                      <a:pt x="64362" y="98439"/>
                      <a:pt x="98424" y="64372"/>
                      <a:pt x="141173" y="38993"/>
                    </a:cubicBezTo>
                    <a:cubicBezTo>
                      <a:pt x="183922" y="13614"/>
                      <a:pt x="231665" y="617"/>
                      <a:pt x="284402" y="1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5875619" y="1828437"/>
                <a:ext cx="254368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447279" h="564553">
                    <a:moveTo>
                      <a:pt x="284402" y="1"/>
                    </a:moveTo>
                    <a:cubicBezTo>
                      <a:pt x="314760" y="-29"/>
                      <a:pt x="343445" y="4368"/>
                      <a:pt x="370455" y="13191"/>
                    </a:cubicBezTo>
                    <a:cubicBezTo>
                      <a:pt x="397465" y="22015"/>
                      <a:pt x="423074" y="35446"/>
                      <a:pt x="447279" y="53484"/>
                    </a:cubicBezTo>
                    <a:lnTo>
                      <a:pt x="447279" y="128780"/>
                    </a:lnTo>
                    <a:cubicBezTo>
                      <a:pt x="425276" y="106124"/>
                      <a:pt x="399970" y="88445"/>
                      <a:pt x="371360" y="75743"/>
                    </a:cubicBezTo>
                    <a:cubicBezTo>
                      <a:pt x="342751" y="63042"/>
                      <a:pt x="312559" y="56586"/>
                      <a:pt x="280782" y="56375"/>
                    </a:cubicBezTo>
                    <a:cubicBezTo>
                      <a:pt x="239780" y="56938"/>
                      <a:pt x="202744" y="67557"/>
                      <a:pt x="169677" y="88233"/>
                    </a:cubicBezTo>
                    <a:cubicBezTo>
                      <a:pt x="136610" y="108909"/>
                      <a:pt x="110300" y="136261"/>
                      <a:pt x="90745" y="170292"/>
                    </a:cubicBezTo>
                    <a:cubicBezTo>
                      <a:pt x="71191" y="204322"/>
                      <a:pt x="61182" y="241650"/>
                      <a:pt x="60717" y="282277"/>
                    </a:cubicBezTo>
                    <a:cubicBezTo>
                      <a:pt x="61186" y="322904"/>
                      <a:pt x="71267" y="360233"/>
                      <a:pt x="90960" y="394263"/>
                    </a:cubicBezTo>
                    <a:cubicBezTo>
                      <a:pt x="110653" y="428293"/>
                      <a:pt x="137142" y="455645"/>
                      <a:pt x="170428" y="476321"/>
                    </a:cubicBezTo>
                    <a:cubicBezTo>
                      <a:pt x="203714" y="496996"/>
                      <a:pt x="240981" y="507616"/>
                      <a:pt x="282230" y="508179"/>
                    </a:cubicBezTo>
                    <a:cubicBezTo>
                      <a:pt x="313313" y="507877"/>
                      <a:pt x="343083" y="501240"/>
                      <a:pt x="371541" y="488268"/>
                    </a:cubicBezTo>
                    <a:cubicBezTo>
                      <a:pt x="400000" y="475295"/>
                      <a:pt x="425245" y="457798"/>
                      <a:pt x="447279" y="435775"/>
                    </a:cubicBezTo>
                    <a:lnTo>
                      <a:pt x="447279" y="511070"/>
                    </a:lnTo>
                    <a:cubicBezTo>
                      <a:pt x="423526" y="528160"/>
                      <a:pt x="397737" y="541320"/>
                      <a:pt x="369913" y="550550"/>
                    </a:cubicBezTo>
                    <a:cubicBezTo>
                      <a:pt x="342087" y="559780"/>
                      <a:pt x="313584" y="564447"/>
                      <a:pt x="284402" y="564553"/>
                    </a:cubicBezTo>
                    <a:cubicBezTo>
                      <a:pt x="232350" y="563964"/>
                      <a:pt x="184929" y="551235"/>
                      <a:pt x="142139" y="526366"/>
                    </a:cubicBezTo>
                    <a:cubicBezTo>
                      <a:pt x="99350" y="501496"/>
                      <a:pt x="65126" y="468019"/>
                      <a:pt x="39469" y="425933"/>
                    </a:cubicBezTo>
                    <a:cubicBezTo>
                      <a:pt x="13812" y="383848"/>
                      <a:pt x="656" y="336687"/>
                      <a:pt x="0" y="284450"/>
                    </a:cubicBezTo>
                    <a:cubicBezTo>
                      <a:pt x="616" y="231703"/>
                      <a:pt x="13611" y="183951"/>
                      <a:pt x="38987" y="141195"/>
                    </a:cubicBezTo>
                    <a:cubicBezTo>
                      <a:pt x="64362" y="98439"/>
                      <a:pt x="98425" y="64372"/>
                      <a:pt x="141174" y="38993"/>
                    </a:cubicBezTo>
                    <a:cubicBezTo>
                      <a:pt x="183923" y="13614"/>
                      <a:pt x="231666" y="617"/>
                      <a:pt x="284402" y="1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6785607" y="1828438"/>
                <a:ext cx="323530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68894" h="564552">
                    <a:moveTo>
                      <a:pt x="284446" y="0"/>
                    </a:moveTo>
                    <a:cubicBezTo>
                      <a:pt x="336965" y="598"/>
                      <a:pt x="384608" y="13470"/>
                      <a:pt x="427378" y="38617"/>
                    </a:cubicBezTo>
                    <a:cubicBezTo>
                      <a:pt x="470148" y="63763"/>
                      <a:pt x="504269" y="97598"/>
                      <a:pt x="529742" y="140122"/>
                    </a:cubicBezTo>
                    <a:cubicBezTo>
                      <a:pt x="555214" y="182645"/>
                      <a:pt x="568266" y="230272"/>
                      <a:pt x="568894" y="283000"/>
                    </a:cubicBezTo>
                    <a:cubicBezTo>
                      <a:pt x="568266" y="335939"/>
                      <a:pt x="555214" y="383547"/>
                      <a:pt x="529742" y="425825"/>
                    </a:cubicBezTo>
                    <a:cubicBezTo>
                      <a:pt x="504269" y="468103"/>
                      <a:pt x="470148" y="501652"/>
                      <a:pt x="427378" y="526472"/>
                    </a:cubicBezTo>
                    <a:cubicBezTo>
                      <a:pt x="384608" y="551292"/>
                      <a:pt x="336965" y="563985"/>
                      <a:pt x="284446" y="564552"/>
                    </a:cubicBezTo>
                    <a:cubicBezTo>
                      <a:pt x="231927" y="563985"/>
                      <a:pt x="184284" y="551292"/>
                      <a:pt x="141514" y="526472"/>
                    </a:cubicBezTo>
                    <a:cubicBezTo>
                      <a:pt x="98745" y="501652"/>
                      <a:pt x="64624" y="468103"/>
                      <a:pt x="39151" y="425825"/>
                    </a:cubicBezTo>
                    <a:cubicBezTo>
                      <a:pt x="13678" y="383547"/>
                      <a:pt x="628" y="335939"/>
                      <a:pt x="0" y="283000"/>
                    </a:cubicBezTo>
                    <a:cubicBezTo>
                      <a:pt x="628" y="230272"/>
                      <a:pt x="13678" y="182645"/>
                      <a:pt x="39151" y="140122"/>
                    </a:cubicBezTo>
                    <a:cubicBezTo>
                      <a:pt x="64624" y="97598"/>
                      <a:pt x="98745" y="63763"/>
                      <a:pt x="141514" y="38617"/>
                    </a:cubicBezTo>
                    <a:cubicBezTo>
                      <a:pt x="184284" y="13470"/>
                      <a:pt x="231927" y="598"/>
                      <a:pt x="284446" y="0"/>
                    </a:cubicBezTo>
                    <a:close/>
                    <a:moveTo>
                      <a:pt x="284446" y="56374"/>
                    </a:moveTo>
                    <a:cubicBezTo>
                      <a:pt x="242250" y="56870"/>
                      <a:pt x="204359" y="67221"/>
                      <a:pt x="170771" y="87427"/>
                    </a:cubicBezTo>
                    <a:cubicBezTo>
                      <a:pt x="137183" y="107634"/>
                      <a:pt x="110555" y="134719"/>
                      <a:pt x="90884" y="168682"/>
                    </a:cubicBezTo>
                    <a:cubicBezTo>
                      <a:pt x="71214" y="202645"/>
                      <a:pt x="61159" y="240510"/>
                      <a:pt x="60716" y="282276"/>
                    </a:cubicBezTo>
                    <a:cubicBezTo>
                      <a:pt x="61186" y="323815"/>
                      <a:pt x="71349" y="361572"/>
                      <a:pt x="91207" y="395549"/>
                    </a:cubicBezTo>
                    <a:cubicBezTo>
                      <a:pt x="111064" y="429525"/>
                      <a:pt x="137800" y="456664"/>
                      <a:pt x="171414" y="476964"/>
                    </a:cubicBezTo>
                    <a:cubicBezTo>
                      <a:pt x="205028" y="497264"/>
                      <a:pt x="242706" y="507668"/>
                      <a:pt x="284446" y="508178"/>
                    </a:cubicBezTo>
                    <a:cubicBezTo>
                      <a:pt x="326185" y="507668"/>
                      <a:pt x="363862" y="497264"/>
                      <a:pt x="397478" y="476964"/>
                    </a:cubicBezTo>
                    <a:cubicBezTo>
                      <a:pt x="431092" y="456664"/>
                      <a:pt x="457828" y="429525"/>
                      <a:pt x="477686" y="395549"/>
                    </a:cubicBezTo>
                    <a:cubicBezTo>
                      <a:pt x="497544" y="361572"/>
                      <a:pt x="507708" y="323815"/>
                      <a:pt x="508177" y="282276"/>
                    </a:cubicBezTo>
                    <a:cubicBezTo>
                      <a:pt x="507734" y="240510"/>
                      <a:pt x="497678" y="202645"/>
                      <a:pt x="478008" y="168682"/>
                    </a:cubicBezTo>
                    <a:cubicBezTo>
                      <a:pt x="458338" y="134719"/>
                      <a:pt x="431709" y="107634"/>
                      <a:pt x="398121" y="87427"/>
                    </a:cubicBezTo>
                    <a:cubicBezTo>
                      <a:pt x="364533" y="67221"/>
                      <a:pt x="326641" y="56870"/>
                      <a:pt x="284446" y="56374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7300209" y="1828438"/>
                <a:ext cx="323531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68895" h="564552">
                    <a:moveTo>
                      <a:pt x="284447" y="0"/>
                    </a:moveTo>
                    <a:cubicBezTo>
                      <a:pt x="336966" y="598"/>
                      <a:pt x="384609" y="13470"/>
                      <a:pt x="427379" y="38617"/>
                    </a:cubicBezTo>
                    <a:cubicBezTo>
                      <a:pt x="470148" y="63763"/>
                      <a:pt x="504270" y="97598"/>
                      <a:pt x="529742" y="140122"/>
                    </a:cubicBezTo>
                    <a:cubicBezTo>
                      <a:pt x="555215" y="182645"/>
                      <a:pt x="568267" y="230272"/>
                      <a:pt x="568895" y="283000"/>
                    </a:cubicBezTo>
                    <a:cubicBezTo>
                      <a:pt x="568267" y="335939"/>
                      <a:pt x="555215" y="383547"/>
                      <a:pt x="529742" y="425825"/>
                    </a:cubicBezTo>
                    <a:cubicBezTo>
                      <a:pt x="504270" y="468103"/>
                      <a:pt x="470148" y="501652"/>
                      <a:pt x="427379" y="526472"/>
                    </a:cubicBezTo>
                    <a:cubicBezTo>
                      <a:pt x="384609" y="551292"/>
                      <a:pt x="336966" y="563985"/>
                      <a:pt x="284447" y="564552"/>
                    </a:cubicBezTo>
                    <a:cubicBezTo>
                      <a:pt x="231928" y="563985"/>
                      <a:pt x="184284" y="551292"/>
                      <a:pt x="141515" y="526472"/>
                    </a:cubicBezTo>
                    <a:cubicBezTo>
                      <a:pt x="98746" y="501652"/>
                      <a:pt x="64625" y="468103"/>
                      <a:pt x="39152" y="425825"/>
                    </a:cubicBezTo>
                    <a:cubicBezTo>
                      <a:pt x="13680" y="383547"/>
                      <a:pt x="630" y="335939"/>
                      <a:pt x="0" y="283000"/>
                    </a:cubicBezTo>
                    <a:cubicBezTo>
                      <a:pt x="630" y="230272"/>
                      <a:pt x="13680" y="182645"/>
                      <a:pt x="39152" y="140122"/>
                    </a:cubicBezTo>
                    <a:cubicBezTo>
                      <a:pt x="64625" y="97598"/>
                      <a:pt x="98746" y="63763"/>
                      <a:pt x="141515" y="38617"/>
                    </a:cubicBezTo>
                    <a:cubicBezTo>
                      <a:pt x="184284" y="13470"/>
                      <a:pt x="231928" y="598"/>
                      <a:pt x="284447" y="0"/>
                    </a:cubicBezTo>
                    <a:close/>
                    <a:moveTo>
                      <a:pt x="284447" y="56374"/>
                    </a:moveTo>
                    <a:cubicBezTo>
                      <a:pt x="242251" y="56870"/>
                      <a:pt x="204360" y="67221"/>
                      <a:pt x="170772" y="87427"/>
                    </a:cubicBezTo>
                    <a:cubicBezTo>
                      <a:pt x="137184" y="107634"/>
                      <a:pt x="110556" y="134719"/>
                      <a:pt x="90885" y="168682"/>
                    </a:cubicBezTo>
                    <a:cubicBezTo>
                      <a:pt x="71216" y="202645"/>
                      <a:pt x="61160" y="240510"/>
                      <a:pt x="60717" y="282276"/>
                    </a:cubicBezTo>
                    <a:cubicBezTo>
                      <a:pt x="61187" y="323815"/>
                      <a:pt x="71350" y="361572"/>
                      <a:pt x="91208" y="395549"/>
                    </a:cubicBezTo>
                    <a:cubicBezTo>
                      <a:pt x="111065" y="429525"/>
                      <a:pt x="137801" y="456664"/>
                      <a:pt x="171415" y="476964"/>
                    </a:cubicBezTo>
                    <a:cubicBezTo>
                      <a:pt x="205030" y="497264"/>
                      <a:pt x="242708" y="507668"/>
                      <a:pt x="284447" y="508178"/>
                    </a:cubicBezTo>
                    <a:cubicBezTo>
                      <a:pt x="326186" y="507668"/>
                      <a:pt x="363864" y="497264"/>
                      <a:pt x="397478" y="476964"/>
                    </a:cubicBezTo>
                    <a:cubicBezTo>
                      <a:pt x="431093" y="456664"/>
                      <a:pt x="457829" y="429525"/>
                      <a:pt x="477687" y="395549"/>
                    </a:cubicBezTo>
                    <a:cubicBezTo>
                      <a:pt x="497545" y="361572"/>
                      <a:pt x="507708" y="323815"/>
                      <a:pt x="508178" y="282276"/>
                    </a:cubicBezTo>
                    <a:cubicBezTo>
                      <a:pt x="507736" y="240510"/>
                      <a:pt x="497679" y="202645"/>
                      <a:pt x="478009" y="168682"/>
                    </a:cubicBezTo>
                    <a:cubicBezTo>
                      <a:pt x="458339" y="134719"/>
                      <a:pt x="431710" y="107634"/>
                      <a:pt x="398122" y="87427"/>
                    </a:cubicBezTo>
                    <a:cubicBezTo>
                      <a:pt x="364534" y="67221"/>
                      <a:pt x="326642" y="56870"/>
                      <a:pt x="284447" y="56374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7649835" y="1828438"/>
                <a:ext cx="306842" cy="321061"/>
              </a:xfrm>
              <a:custGeom>
                <a:avLst/>
                <a:gdLst/>
                <a:ahLst/>
                <a:cxnLst/>
                <a:rect l="l" t="t" r="r" b="b"/>
                <a:pathLst>
                  <a:path w="539550" h="564552">
                    <a:moveTo>
                      <a:pt x="284449" y="0"/>
                    </a:moveTo>
                    <a:cubicBezTo>
                      <a:pt x="332269" y="208"/>
                      <a:pt x="375468" y="10452"/>
                      <a:pt x="414047" y="30732"/>
                    </a:cubicBezTo>
                    <a:cubicBezTo>
                      <a:pt x="452627" y="51012"/>
                      <a:pt x="486398" y="80078"/>
                      <a:pt x="515360" y="117931"/>
                    </a:cubicBezTo>
                    <a:lnTo>
                      <a:pt x="471256" y="159210"/>
                    </a:lnTo>
                    <a:cubicBezTo>
                      <a:pt x="448509" y="126727"/>
                      <a:pt x="421598" y="101531"/>
                      <a:pt x="390524" y="83622"/>
                    </a:cubicBezTo>
                    <a:cubicBezTo>
                      <a:pt x="359450" y="65713"/>
                      <a:pt x="323851" y="56630"/>
                      <a:pt x="283726" y="56374"/>
                    </a:cubicBezTo>
                    <a:cubicBezTo>
                      <a:pt x="241767" y="56910"/>
                      <a:pt x="204044" y="67505"/>
                      <a:pt x="170558" y="88158"/>
                    </a:cubicBezTo>
                    <a:cubicBezTo>
                      <a:pt x="137073" y="108810"/>
                      <a:pt x="110507" y="136302"/>
                      <a:pt x="90860" y="170633"/>
                    </a:cubicBezTo>
                    <a:cubicBezTo>
                      <a:pt x="71211" y="204964"/>
                      <a:pt x="61164" y="242916"/>
                      <a:pt x="60717" y="284487"/>
                    </a:cubicBezTo>
                    <a:cubicBezTo>
                      <a:pt x="60838" y="313630"/>
                      <a:pt x="66389" y="341392"/>
                      <a:pt x="77370" y="367771"/>
                    </a:cubicBezTo>
                    <a:cubicBezTo>
                      <a:pt x="88352" y="394150"/>
                      <a:pt x="104040" y="417776"/>
                      <a:pt x="124434" y="438646"/>
                    </a:cubicBezTo>
                    <a:cubicBezTo>
                      <a:pt x="144738" y="458972"/>
                      <a:pt x="168390" y="475540"/>
                      <a:pt x="195391" y="488351"/>
                    </a:cubicBezTo>
                    <a:cubicBezTo>
                      <a:pt x="222392" y="501161"/>
                      <a:pt x="250389" y="507771"/>
                      <a:pt x="279382" y="508178"/>
                    </a:cubicBezTo>
                    <a:cubicBezTo>
                      <a:pt x="311647" y="507945"/>
                      <a:pt x="342531" y="500685"/>
                      <a:pt x="372034" y="486396"/>
                    </a:cubicBezTo>
                    <a:cubicBezTo>
                      <a:pt x="401538" y="472107"/>
                      <a:pt x="425771" y="452184"/>
                      <a:pt x="444736" y="426629"/>
                    </a:cubicBezTo>
                    <a:cubicBezTo>
                      <a:pt x="463700" y="401073"/>
                      <a:pt x="473507" y="371279"/>
                      <a:pt x="474155" y="337247"/>
                    </a:cubicBezTo>
                    <a:lnTo>
                      <a:pt x="311964" y="337247"/>
                    </a:lnTo>
                    <a:lnTo>
                      <a:pt x="311964" y="280873"/>
                    </a:lnTo>
                    <a:lnTo>
                      <a:pt x="539215" y="280873"/>
                    </a:lnTo>
                    <a:cubicBezTo>
                      <a:pt x="540616" y="317543"/>
                      <a:pt x="537635" y="351609"/>
                      <a:pt x="530269" y="383073"/>
                    </a:cubicBezTo>
                    <a:cubicBezTo>
                      <a:pt x="522905" y="414536"/>
                      <a:pt x="507091" y="444649"/>
                      <a:pt x="482829" y="473412"/>
                    </a:cubicBezTo>
                    <a:cubicBezTo>
                      <a:pt x="457312" y="502538"/>
                      <a:pt x="426905" y="524965"/>
                      <a:pt x="391609" y="540692"/>
                    </a:cubicBezTo>
                    <a:cubicBezTo>
                      <a:pt x="356312" y="556419"/>
                      <a:pt x="319386" y="564373"/>
                      <a:pt x="280829" y="564552"/>
                    </a:cubicBezTo>
                    <a:cubicBezTo>
                      <a:pt x="229039" y="563927"/>
                      <a:pt x="182028" y="551026"/>
                      <a:pt x="139800" y="525851"/>
                    </a:cubicBezTo>
                    <a:cubicBezTo>
                      <a:pt x="97571" y="500676"/>
                      <a:pt x="63870" y="466977"/>
                      <a:pt x="38696" y="424754"/>
                    </a:cubicBezTo>
                    <a:cubicBezTo>
                      <a:pt x="13523" y="382530"/>
                      <a:pt x="624" y="335534"/>
                      <a:pt x="0" y="283764"/>
                    </a:cubicBezTo>
                    <a:cubicBezTo>
                      <a:pt x="602" y="231018"/>
                      <a:pt x="13546" y="183322"/>
                      <a:pt x="38831" y="140676"/>
                    </a:cubicBezTo>
                    <a:cubicBezTo>
                      <a:pt x="64115" y="98031"/>
                      <a:pt x="98129" y="64075"/>
                      <a:pt x="140872" y="38809"/>
                    </a:cubicBezTo>
                    <a:cubicBezTo>
                      <a:pt x="183616" y="13543"/>
                      <a:pt x="231474" y="607"/>
                      <a:pt x="284449" y="0"/>
                    </a:cubicBez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3140273" y="1833790"/>
                <a:ext cx="3453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60717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3236953" y="1833790"/>
                <a:ext cx="16091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82954" h="545730">
                    <a:moveTo>
                      <a:pt x="0" y="0"/>
                    </a:moveTo>
                    <a:lnTo>
                      <a:pt x="282954" y="0"/>
                    </a:lnTo>
                    <a:lnTo>
                      <a:pt x="282954" y="56374"/>
                    </a:lnTo>
                    <a:lnTo>
                      <a:pt x="60717" y="56374"/>
                    </a:lnTo>
                    <a:lnTo>
                      <a:pt x="60717" y="218618"/>
                    </a:lnTo>
                    <a:lnTo>
                      <a:pt x="276440" y="218618"/>
                    </a:lnTo>
                    <a:lnTo>
                      <a:pt x="276440" y="274991"/>
                    </a:lnTo>
                    <a:lnTo>
                      <a:pt x="60717" y="274991"/>
                    </a:lnTo>
                    <a:lnTo>
                      <a:pt x="60717" y="489356"/>
                    </a:lnTo>
                    <a:lnTo>
                      <a:pt x="282954" y="489356"/>
                    </a:lnTo>
                    <a:lnTo>
                      <a:pt x="282954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4080582" y="1833790"/>
                <a:ext cx="16091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82954" h="545730">
                    <a:moveTo>
                      <a:pt x="0" y="0"/>
                    </a:moveTo>
                    <a:lnTo>
                      <a:pt x="282954" y="0"/>
                    </a:lnTo>
                    <a:lnTo>
                      <a:pt x="282954" y="56374"/>
                    </a:lnTo>
                    <a:lnTo>
                      <a:pt x="60717" y="56374"/>
                    </a:lnTo>
                    <a:lnTo>
                      <a:pt x="60717" y="218618"/>
                    </a:lnTo>
                    <a:lnTo>
                      <a:pt x="276439" y="218618"/>
                    </a:lnTo>
                    <a:lnTo>
                      <a:pt x="276439" y="274991"/>
                    </a:lnTo>
                    <a:lnTo>
                      <a:pt x="60717" y="274991"/>
                    </a:lnTo>
                    <a:lnTo>
                      <a:pt x="60717" y="489356"/>
                    </a:lnTo>
                    <a:lnTo>
                      <a:pt x="282954" y="489356"/>
                    </a:lnTo>
                    <a:lnTo>
                      <a:pt x="282954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5057020" y="1833747"/>
                <a:ext cx="230902" cy="310448"/>
              </a:xfrm>
              <a:custGeom>
                <a:avLst/>
                <a:gdLst/>
                <a:ahLst/>
                <a:cxnLst/>
                <a:rect l="l" t="t" r="r" b="b"/>
                <a:pathLst>
                  <a:path w="406018" h="545891">
                    <a:moveTo>
                      <a:pt x="0" y="76"/>
                    </a:moveTo>
                    <a:lnTo>
                      <a:pt x="102717" y="76"/>
                    </a:lnTo>
                    <a:cubicBezTo>
                      <a:pt x="143359" y="-617"/>
                      <a:pt x="181013" y="3479"/>
                      <a:pt x="215681" y="12364"/>
                    </a:cubicBezTo>
                    <a:cubicBezTo>
                      <a:pt x="250349" y="21250"/>
                      <a:pt x="283659" y="39081"/>
                      <a:pt x="315612" y="65860"/>
                    </a:cubicBezTo>
                    <a:cubicBezTo>
                      <a:pt x="346598" y="92892"/>
                      <a:pt x="369443" y="124086"/>
                      <a:pt x="384146" y="159444"/>
                    </a:cubicBezTo>
                    <a:cubicBezTo>
                      <a:pt x="398848" y="194802"/>
                      <a:pt x="406139" y="232876"/>
                      <a:pt x="406017" y="273664"/>
                    </a:cubicBezTo>
                    <a:cubicBezTo>
                      <a:pt x="406064" y="313638"/>
                      <a:pt x="398743" y="350806"/>
                      <a:pt x="384055" y="385168"/>
                    </a:cubicBezTo>
                    <a:cubicBezTo>
                      <a:pt x="369368" y="419531"/>
                      <a:pt x="347036" y="450182"/>
                      <a:pt x="317060" y="477123"/>
                    </a:cubicBezTo>
                    <a:cubicBezTo>
                      <a:pt x="284897" y="505291"/>
                      <a:pt x="251466" y="523968"/>
                      <a:pt x="216767" y="533155"/>
                    </a:cubicBezTo>
                    <a:cubicBezTo>
                      <a:pt x="182070" y="542342"/>
                      <a:pt x="143570" y="546559"/>
                      <a:pt x="101269" y="545806"/>
                    </a:cubicBezTo>
                    <a:lnTo>
                      <a:pt x="0" y="545806"/>
                    </a:lnTo>
                    <a:lnTo>
                      <a:pt x="0" y="76"/>
                    </a:lnTo>
                    <a:close/>
                    <a:moveTo>
                      <a:pt x="60717" y="56450"/>
                    </a:moveTo>
                    <a:lnTo>
                      <a:pt x="60717" y="489432"/>
                    </a:lnTo>
                    <a:lnTo>
                      <a:pt x="104889" y="489432"/>
                    </a:lnTo>
                    <a:cubicBezTo>
                      <a:pt x="138093" y="490020"/>
                      <a:pt x="168899" y="486491"/>
                      <a:pt x="197307" y="478843"/>
                    </a:cubicBezTo>
                    <a:cubicBezTo>
                      <a:pt x="225714" y="471195"/>
                      <a:pt x="252356" y="455899"/>
                      <a:pt x="277233" y="432956"/>
                    </a:cubicBezTo>
                    <a:cubicBezTo>
                      <a:pt x="299711" y="411717"/>
                      <a:pt x="316668" y="387401"/>
                      <a:pt x="328102" y="360007"/>
                    </a:cubicBezTo>
                    <a:cubicBezTo>
                      <a:pt x="339537" y="332614"/>
                      <a:pt x="345271" y="303592"/>
                      <a:pt x="345300" y="272940"/>
                    </a:cubicBezTo>
                    <a:cubicBezTo>
                      <a:pt x="345285" y="241459"/>
                      <a:pt x="339341" y="211561"/>
                      <a:pt x="327469" y="183248"/>
                    </a:cubicBezTo>
                    <a:cubicBezTo>
                      <a:pt x="315597" y="154934"/>
                      <a:pt x="297885" y="130286"/>
                      <a:pt x="274336" y="109304"/>
                    </a:cubicBezTo>
                    <a:cubicBezTo>
                      <a:pt x="249444" y="87778"/>
                      <a:pt x="223013" y="73448"/>
                      <a:pt x="195044" y="66314"/>
                    </a:cubicBezTo>
                    <a:cubicBezTo>
                      <a:pt x="167074" y="59179"/>
                      <a:pt x="137023" y="55891"/>
                      <a:pt x="104889" y="56450"/>
                    </a:cubicBezTo>
                    <a:lnTo>
                      <a:pt x="60717" y="5645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5442933" y="1833790"/>
                <a:ext cx="18520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325665" h="545730">
                    <a:moveTo>
                      <a:pt x="0" y="0"/>
                    </a:moveTo>
                    <a:lnTo>
                      <a:pt x="325665" y="0"/>
                    </a:lnTo>
                    <a:lnTo>
                      <a:pt x="325665" y="56374"/>
                    </a:lnTo>
                    <a:lnTo>
                      <a:pt x="192467" y="56374"/>
                    </a:lnTo>
                    <a:lnTo>
                      <a:pt x="192467" y="545730"/>
                    </a:lnTo>
                    <a:lnTo>
                      <a:pt x="131750" y="545730"/>
                    </a:lnTo>
                    <a:lnTo>
                      <a:pt x="131750" y="56374"/>
                    </a:lnTo>
                    <a:lnTo>
                      <a:pt x="0" y="5637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5671230" y="1833790"/>
                <a:ext cx="160916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82954" h="545730">
                    <a:moveTo>
                      <a:pt x="0" y="0"/>
                    </a:moveTo>
                    <a:lnTo>
                      <a:pt x="282954" y="0"/>
                    </a:lnTo>
                    <a:lnTo>
                      <a:pt x="282954" y="56374"/>
                    </a:lnTo>
                    <a:lnTo>
                      <a:pt x="60716" y="56374"/>
                    </a:lnTo>
                    <a:lnTo>
                      <a:pt x="60716" y="218618"/>
                    </a:lnTo>
                    <a:lnTo>
                      <a:pt x="276439" y="218618"/>
                    </a:lnTo>
                    <a:lnTo>
                      <a:pt x="276439" y="274991"/>
                    </a:lnTo>
                    <a:lnTo>
                      <a:pt x="60716" y="274991"/>
                    </a:lnTo>
                    <a:lnTo>
                      <a:pt x="60716" y="489356"/>
                    </a:lnTo>
                    <a:lnTo>
                      <a:pt x="282954" y="489356"/>
                    </a:lnTo>
                    <a:lnTo>
                      <a:pt x="282954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6169124" y="1833790"/>
                <a:ext cx="228020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400950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221513"/>
                    </a:lnTo>
                    <a:lnTo>
                      <a:pt x="340233" y="221513"/>
                    </a:lnTo>
                    <a:lnTo>
                      <a:pt x="340233" y="0"/>
                    </a:lnTo>
                    <a:lnTo>
                      <a:pt x="400950" y="0"/>
                    </a:lnTo>
                    <a:lnTo>
                      <a:pt x="400950" y="545730"/>
                    </a:lnTo>
                    <a:lnTo>
                      <a:pt x="340233" y="545730"/>
                    </a:lnTo>
                    <a:lnTo>
                      <a:pt x="340233" y="277887"/>
                    </a:lnTo>
                    <a:lnTo>
                      <a:pt x="60717" y="277887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7158764" y="1833790"/>
                <a:ext cx="120159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11288" h="545730">
                    <a:moveTo>
                      <a:pt x="0" y="0"/>
                    </a:moveTo>
                    <a:lnTo>
                      <a:pt x="60717" y="0"/>
                    </a:lnTo>
                    <a:lnTo>
                      <a:pt x="60717" y="489356"/>
                    </a:lnTo>
                    <a:lnTo>
                      <a:pt x="211288" y="489356"/>
                    </a:lnTo>
                    <a:lnTo>
                      <a:pt x="211288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7975801" y="1833790"/>
                <a:ext cx="237901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418324" h="545730">
                    <a:moveTo>
                      <a:pt x="0" y="0"/>
                    </a:moveTo>
                    <a:lnTo>
                      <a:pt x="70218" y="0"/>
                    </a:lnTo>
                    <a:lnTo>
                      <a:pt x="209162" y="243191"/>
                    </a:lnTo>
                    <a:lnTo>
                      <a:pt x="348106" y="0"/>
                    </a:lnTo>
                    <a:lnTo>
                      <a:pt x="418324" y="0"/>
                    </a:lnTo>
                    <a:lnTo>
                      <a:pt x="239521" y="311226"/>
                    </a:lnTo>
                    <a:lnTo>
                      <a:pt x="239521" y="545730"/>
                    </a:lnTo>
                    <a:lnTo>
                      <a:pt x="178804" y="545730"/>
                    </a:lnTo>
                    <a:lnTo>
                      <a:pt x="178804" y="31122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8990813" y="1331678"/>
                <a:ext cx="141155" cy="310357"/>
              </a:xfrm>
              <a:custGeom>
                <a:avLst/>
                <a:gdLst/>
                <a:ahLst/>
                <a:cxnLst/>
                <a:rect l="l" t="t" r="r" b="b"/>
                <a:pathLst>
                  <a:path w="248206" h="545730">
                    <a:moveTo>
                      <a:pt x="0" y="0"/>
                    </a:moveTo>
                    <a:lnTo>
                      <a:pt x="248206" y="0"/>
                    </a:lnTo>
                    <a:lnTo>
                      <a:pt x="248206" y="56373"/>
                    </a:lnTo>
                    <a:lnTo>
                      <a:pt x="60717" y="56373"/>
                    </a:lnTo>
                    <a:lnTo>
                      <a:pt x="60717" y="218618"/>
                    </a:lnTo>
                    <a:lnTo>
                      <a:pt x="242416" y="218618"/>
                    </a:lnTo>
                    <a:lnTo>
                      <a:pt x="242416" y="274991"/>
                    </a:lnTo>
                    <a:lnTo>
                      <a:pt x="60717" y="274991"/>
                    </a:lnTo>
                    <a:lnTo>
                      <a:pt x="60717" y="545730"/>
                    </a:lnTo>
                    <a:lnTo>
                      <a:pt x="0" y="54573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6350"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5700" spc="-30" dirty="0">
                  <a:latin typeface="Futura Std Book" panose="020B0502020204020303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2897681" y="2467533"/>
              <a:ext cx="3805189" cy="479029"/>
              <a:chOff x="2581299" y="755181"/>
              <a:chExt cx="3166685" cy="398648"/>
            </a:xfrm>
            <a:solidFill>
              <a:srgbClr val="996600"/>
            </a:solidFill>
          </p:grpSpPr>
          <p:sp>
            <p:nvSpPr>
              <p:cNvPr id="8" name="TextBox 7"/>
              <p:cNvSpPr txBox="1"/>
              <p:nvPr/>
            </p:nvSpPr>
            <p:spPr>
              <a:xfrm>
                <a:off x="4245062" y="755181"/>
                <a:ext cx="398648" cy="397801"/>
              </a:xfrm>
              <a:custGeom>
                <a:avLst/>
                <a:gdLst/>
                <a:ahLst/>
                <a:cxnLst/>
                <a:rect l="l" t="t" r="r" b="b"/>
                <a:pathLst>
                  <a:path w="700981" h="699492">
                    <a:moveTo>
                      <a:pt x="117574" y="0"/>
                    </a:moveTo>
                    <a:lnTo>
                      <a:pt x="191244" y="0"/>
                    </a:lnTo>
                    <a:lnTo>
                      <a:pt x="191244" y="152548"/>
                    </a:lnTo>
                    <a:lnTo>
                      <a:pt x="279053" y="152548"/>
                    </a:lnTo>
                    <a:lnTo>
                      <a:pt x="279053" y="104923"/>
                    </a:lnTo>
                    <a:lnTo>
                      <a:pt x="439043" y="104923"/>
                    </a:lnTo>
                    <a:lnTo>
                      <a:pt x="439043" y="0"/>
                    </a:lnTo>
                    <a:lnTo>
                      <a:pt x="512713" y="0"/>
                    </a:lnTo>
                    <a:lnTo>
                      <a:pt x="512713" y="104923"/>
                    </a:lnTo>
                    <a:lnTo>
                      <a:pt x="688330" y="104923"/>
                    </a:lnTo>
                    <a:lnTo>
                      <a:pt x="688330" y="172640"/>
                    </a:lnTo>
                    <a:lnTo>
                      <a:pt x="512713" y="172640"/>
                    </a:lnTo>
                    <a:lnTo>
                      <a:pt x="512713" y="272355"/>
                    </a:lnTo>
                    <a:lnTo>
                      <a:pt x="663029" y="272355"/>
                    </a:lnTo>
                    <a:lnTo>
                      <a:pt x="663029" y="334119"/>
                    </a:lnTo>
                    <a:cubicBezTo>
                      <a:pt x="656580" y="360908"/>
                      <a:pt x="640209" y="395882"/>
                      <a:pt x="613916" y="439043"/>
                    </a:cubicBezTo>
                    <a:cubicBezTo>
                      <a:pt x="588119" y="482203"/>
                      <a:pt x="561082" y="516185"/>
                      <a:pt x="532805" y="540990"/>
                    </a:cubicBezTo>
                    <a:cubicBezTo>
                      <a:pt x="582414" y="581670"/>
                      <a:pt x="638473" y="610691"/>
                      <a:pt x="700981" y="628054"/>
                    </a:cubicBezTo>
                    <a:lnTo>
                      <a:pt x="663029" y="698004"/>
                    </a:lnTo>
                    <a:cubicBezTo>
                      <a:pt x="597545" y="676671"/>
                      <a:pt x="536029" y="639712"/>
                      <a:pt x="478483" y="587127"/>
                    </a:cubicBezTo>
                    <a:cubicBezTo>
                      <a:pt x="400100" y="647154"/>
                      <a:pt x="325190" y="684609"/>
                      <a:pt x="253752" y="699492"/>
                    </a:cubicBezTo>
                    <a:lnTo>
                      <a:pt x="212824" y="631775"/>
                    </a:lnTo>
                    <a:cubicBezTo>
                      <a:pt x="284262" y="615900"/>
                      <a:pt x="355699" y="583902"/>
                      <a:pt x="427137" y="535781"/>
                    </a:cubicBezTo>
                    <a:cubicBezTo>
                      <a:pt x="388938" y="497086"/>
                      <a:pt x="351482" y="444252"/>
                      <a:pt x="314772" y="377279"/>
                    </a:cubicBezTo>
                    <a:lnTo>
                      <a:pt x="376535" y="352722"/>
                    </a:lnTo>
                    <a:cubicBezTo>
                      <a:pt x="410766" y="413246"/>
                      <a:pt x="444996" y="460623"/>
                      <a:pt x="479227" y="494853"/>
                    </a:cubicBezTo>
                    <a:cubicBezTo>
                      <a:pt x="529828" y="454670"/>
                      <a:pt x="565795" y="403324"/>
                      <a:pt x="587127" y="340816"/>
                    </a:cubicBezTo>
                    <a:lnTo>
                      <a:pt x="291703" y="340816"/>
                    </a:lnTo>
                    <a:lnTo>
                      <a:pt x="291703" y="272355"/>
                    </a:lnTo>
                    <a:lnTo>
                      <a:pt x="439043" y="272355"/>
                    </a:lnTo>
                    <a:lnTo>
                      <a:pt x="439043" y="172640"/>
                    </a:lnTo>
                    <a:lnTo>
                      <a:pt x="279053" y="172640"/>
                    </a:lnTo>
                    <a:lnTo>
                      <a:pt x="278309" y="220265"/>
                    </a:lnTo>
                    <a:lnTo>
                      <a:pt x="190500" y="220265"/>
                    </a:lnTo>
                    <a:lnTo>
                      <a:pt x="190500" y="351978"/>
                    </a:lnTo>
                    <a:cubicBezTo>
                      <a:pt x="230187" y="339080"/>
                      <a:pt x="259209" y="328166"/>
                      <a:pt x="277565" y="319236"/>
                    </a:cubicBezTo>
                    <a:lnTo>
                      <a:pt x="277565" y="392162"/>
                    </a:lnTo>
                    <a:cubicBezTo>
                      <a:pt x="262186" y="400595"/>
                      <a:pt x="233164" y="412005"/>
                      <a:pt x="190500" y="426392"/>
                    </a:cubicBezTo>
                    <a:lnTo>
                      <a:pt x="190500" y="608707"/>
                    </a:lnTo>
                    <a:cubicBezTo>
                      <a:pt x="190500" y="643929"/>
                      <a:pt x="185489" y="667246"/>
                      <a:pt x="175466" y="678656"/>
                    </a:cubicBezTo>
                    <a:cubicBezTo>
                      <a:pt x="164940" y="690562"/>
                      <a:pt x="141178" y="696515"/>
                      <a:pt x="104180" y="696515"/>
                    </a:cubicBezTo>
                    <a:lnTo>
                      <a:pt x="45393" y="696515"/>
                    </a:lnTo>
                    <a:lnTo>
                      <a:pt x="28277" y="621357"/>
                    </a:lnTo>
                    <a:lnTo>
                      <a:pt x="93018" y="623589"/>
                    </a:lnTo>
                    <a:cubicBezTo>
                      <a:pt x="109389" y="623589"/>
                      <a:pt x="117574" y="615404"/>
                      <a:pt x="117574" y="599033"/>
                    </a:cubicBezTo>
                    <a:lnTo>
                      <a:pt x="117574" y="447228"/>
                    </a:lnTo>
                    <a:cubicBezTo>
                      <a:pt x="75406" y="458142"/>
                      <a:pt x="42168" y="466576"/>
                      <a:pt x="17859" y="472529"/>
                    </a:cubicBezTo>
                    <a:lnTo>
                      <a:pt x="0" y="392162"/>
                    </a:lnTo>
                    <a:cubicBezTo>
                      <a:pt x="43160" y="386705"/>
                      <a:pt x="82352" y="379263"/>
                      <a:pt x="117574" y="369837"/>
                    </a:cubicBezTo>
                    <a:lnTo>
                      <a:pt x="117574" y="220265"/>
                    </a:lnTo>
                    <a:lnTo>
                      <a:pt x="7441" y="220265"/>
                    </a:lnTo>
                    <a:lnTo>
                      <a:pt x="7441" y="152548"/>
                    </a:lnTo>
                    <a:lnTo>
                      <a:pt x="117574" y="152548"/>
                    </a:lnTo>
                    <a:lnTo>
                      <a:pt x="117574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4797994" y="755604"/>
                <a:ext cx="398647" cy="396955"/>
              </a:xfrm>
              <a:custGeom>
                <a:avLst/>
                <a:gdLst/>
                <a:ahLst/>
                <a:cxnLst/>
                <a:rect l="l" t="t" r="r" b="b"/>
                <a:pathLst>
                  <a:path w="700980" h="698004">
                    <a:moveTo>
                      <a:pt x="296912" y="0"/>
                    </a:moveTo>
                    <a:lnTo>
                      <a:pt x="375047" y="0"/>
                    </a:lnTo>
                    <a:cubicBezTo>
                      <a:pt x="375047" y="85328"/>
                      <a:pt x="373063" y="147588"/>
                      <a:pt x="369094" y="186779"/>
                    </a:cubicBezTo>
                    <a:lnTo>
                      <a:pt x="684609" y="186779"/>
                    </a:lnTo>
                    <a:lnTo>
                      <a:pt x="684609" y="265658"/>
                    </a:lnTo>
                    <a:lnTo>
                      <a:pt x="446484" y="264914"/>
                    </a:lnTo>
                    <a:cubicBezTo>
                      <a:pt x="457895" y="325437"/>
                      <a:pt x="484684" y="388937"/>
                      <a:pt x="526852" y="455414"/>
                    </a:cubicBezTo>
                    <a:cubicBezTo>
                      <a:pt x="569019" y="521890"/>
                      <a:pt x="627062" y="579437"/>
                      <a:pt x="700980" y="628054"/>
                    </a:cubicBezTo>
                    <a:lnTo>
                      <a:pt x="643682" y="696515"/>
                    </a:lnTo>
                    <a:cubicBezTo>
                      <a:pt x="509736" y="608707"/>
                      <a:pt x="417959" y="464840"/>
                      <a:pt x="368350" y="264914"/>
                    </a:cubicBezTo>
                    <a:lnTo>
                      <a:pt x="356443" y="264914"/>
                    </a:lnTo>
                    <a:cubicBezTo>
                      <a:pt x="323205" y="444004"/>
                      <a:pt x="223242" y="588367"/>
                      <a:pt x="56555" y="698004"/>
                    </a:cubicBezTo>
                    <a:lnTo>
                      <a:pt x="0" y="627310"/>
                    </a:lnTo>
                    <a:cubicBezTo>
                      <a:pt x="70445" y="587127"/>
                      <a:pt x="130969" y="534293"/>
                      <a:pt x="181570" y="468808"/>
                    </a:cubicBezTo>
                    <a:cubicBezTo>
                      <a:pt x="231676" y="403324"/>
                      <a:pt x="262682" y="335607"/>
                      <a:pt x="274588" y="265658"/>
                    </a:cubicBezTo>
                    <a:lnTo>
                      <a:pt x="17859" y="265658"/>
                    </a:lnTo>
                    <a:lnTo>
                      <a:pt x="17859" y="186779"/>
                    </a:lnTo>
                    <a:lnTo>
                      <a:pt x="287238" y="186779"/>
                    </a:lnTo>
                    <a:cubicBezTo>
                      <a:pt x="293687" y="141634"/>
                      <a:pt x="296912" y="79375"/>
                      <a:pt x="2969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581299" y="756874"/>
                <a:ext cx="399070" cy="396955"/>
              </a:xfrm>
              <a:custGeom>
                <a:avLst/>
                <a:gdLst/>
                <a:ahLst/>
                <a:cxnLst/>
                <a:rect l="l" t="t" r="r" b="b"/>
                <a:pathLst>
                  <a:path w="701724" h="698004">
                    <a:moveTo>
                      <a:pt x="601265" y="0"/>
                    </a:moveTo>
                    <a:lnTo>
                      <a:pt x="633264" y="61020"/>
                    </a:lnTo>
                    <a:cubicBezTo>
                      <a:pt x="565795" y="74910"/>
                      <a:pt x="481955" y="86072"/>
                      <a:pt x="381744" y="94506"/>
                    </a:cubicBezTo>
                    <a:lnTo>
                      <a:pt x="381744" y="157014"/>
                    </a:lnTo>
                    <a:lnTo>
                      <a:pt x="695771" y="157014"/>
                    </a:lnTo>
                    <a:lnTo>
                      <a:pt x="695771" y="218777"/>
                    </a:lnTo>
                    <a:lnTo>
                      <a:pt x="456158" y="218777"/>
                    </a:lnTo>
                    <a:cubicBezTo>
                      <a:pt x="512713" y="273348"/>
                      <a:pt x="594568" y="311299"/>
                      <a:pt x="701724" y="332631"/>
                    </a:cubicBezTo>
                    <a:lnTo>
                      <a:pt x="668982" y="400348"/>
                    </a:lnTo>
                    <a:cubicBezTo>
                      <a:pt x="659060" y="395883"/>
                      <a:pt x="648146" y="391914"/>
                      <a:pt x="636240" y="388442"/>
                    </a:cubicBezTo>
                    <a:cubicBezTo>
                      <a:pt x="624334" y="384969"/>
                      <a:pt x="613420" y="380504"/>
                      <a:pt x="603498" y="375047"/>
                    </a:cubicBezTo>
                    <a:lnTo>
                      <a:pt x="603498" y="698004"/>
                    </a:lnTo>
                    <a:lnTo>
                      <a:pt x="534293" y="698004"/>
                    </a:lnTo>
                    <a:lnTo>
                      <a:pt x="534293" y="663774"/>
                    </a:lnTo>
                    <a:lnTo>
                      <a:pt x="168176" y="663774"/>
                    </a:lnTo>
                    <a:lnTo>
                      <a:pt x="168176" y="698004"/>
                    </a:lnTo>
                    <a:lnTo>
                      <a:pt x="98971" y="698004"/>
                    </a:lnTo>
                    <a:lnTo>
                      <a:pt x="98971" y="378768"/>
                    </a:lnTo>
                    <a:cubicBezTo>
                      <a:pt x="86568" y="384225"/>
                      <a:pt x="65484" y="391914"/>
                      <a:pt x="35719" y="401836"/>
                    </a:cubicBezTo>
                    <a:lnTo>
                      <a:pt x="0" y="335608"/>
                    </a:lnTo>
                    <a:cubicBezTo>
                      <a:pt x="90289" y="313779"/>
                      <a:pt x="168920" y="274836"/>
                      <a:pt x="235892" y="218777"/>
                    </a:cubicBezTo>
                    <a:lnTo>
                      <a:pt x="5953" y="218777"/>
                    </a:lnTo>
                    <a:lnTo>
                      <a:pt x="5953" y="157014"/>
                    </a:lnTo>
                    <a:lnTo>
                      <a:pt x="311795" y="157014"/>
                    </a:lnTo>
                    <a:lnTo>
                      <a:pt x="311795" y="96738"/>
                    </a:lnTo>
                    <a:cubicBezTo>
                      <a:pt x="200174" y="99715"/>
                      <a:pt x="120054" y="101203"/>
                      <a:pt x="71437" y="101203"/>
                    </a:cubicBezTo>
                    <a:lnTo>
                      <a:pt x="46881" y="32742"/>
                    </a:lnTo>
                    <a:cubicBezTo>
                      <a:pt x="75158" y="33734"/>
                      <a:pt x="110133" y="34231"/>
                      <a:pt x="151804" y="34231"/>
                    </a:cubicBezTo>
                    <a:cubicBezTo>
                      <a:pt x="349746" y="34231"/>
                      <a:pt x="499566" y="22820"/>
                      <a:pt x="601265" y="0"/>
                    </a:cubicBezTo>
                    <a:close/>
                    <a:moveTo>
                      <a:pt x="381744" y="220266"/>
                    </a:moveTo>
                    <a:lnTo>
                      <a:pt x="381744" y="357932"/>
                    </a:lnTo>
                    <a:lnTo>
                      <a:pt x="565547" y="357932"/>
                    </a:lnTo>
                    <a:cubicBezTo>
                      <a:pt x="489644" y="328166"/>
                      <a:pt x="428377" y="282278"/>
                      <a:pt x="381744" y="220266"/>
                    </a:cubicBezTo>
                    <a:close/>
                    <a:moveTo>
                      <a:pt x="311795" y="221010"/>
                    </a:moveTo>
                    <a:cubicBezTo>
                      <a:pt x="268635" y="282526"/>
                      <a:pt x="212080" y="328166"/>
                      <a:pt x="142131" y="357932"/>
                    </a:cubicBezTo>
                    <a:lnTo>
                      <a:pt x="311795" y="357932"/>
                    </a:lnTo>
                    <a:lnTo>
                      <a:pt x="311795" y="221010"/>
                    </a:lnTo>
                    <a:close/>
                    <a:moveTo>
                      <a:pt x="168176" y="420440"/>
                    </a:moveTo>
                    <a:lnTo>
                      <a:pt x="168176" y="476994"/>
                    </a:lnTo>
                    <a:lnTo>
                      <a:pt x="534293" y="476994"/>
                    </a:lnTo>
                    <a:lnTo>
                      <a:pt x="534293" y="420440"/>
                    </a:lnTo>
                    <a:lnTo>
                      <a:pt x="168176" y="420440"/>
                    </a:lnTo>
                    <a:close/>
                    <a:moveTo>
                      <a:pt x="168176" y="536526"/>
                    </a:moveTo>
                    <a:lnTo>
                      <a:pt x="168176" y="602010"/>
                    </a:lnTo>
                    <a:lnTo>
                      <a:pt x="534293" y="602010"/>
                    </a:lnTo>
                    <a:lnTo>
                      <a:pt x="534293" y="536526"/>
                    </a:lnTo>
                    <a:lnTo>
                      <a:pt x="168176" y="536526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697003" y="755181"/>
                <a:ext cx="398648" cy="398647"/>
              </a:xfrm>
              <a:custGeom>
                <a:avLst/>
                <a:gdLst>
                  <a:gd name="connsiteX0" fmla="*/ 380437 w 700981"/>
                  <a:gd name="connsiteY0" fmla="*/ 234404 h 700980"/>
                  <a:gd name="connsiteX1" fmla="*/ 518103 w 700981"/>
                  <a:gd name="connsiteY1" fmla="*/ 325933 h 700980"/>
                  <a:gd name="connsiteX2" fmla="*/ 471966 w 700981"/>
                  <a:gd name="connsiteY2" fmla="*/ 383232 h 700980"/>
                  <a:gd name="connsiteX3" fmla="*/ 336533 w 700981"/>
                  <a:gd name="connsiteY3" fmla="*/ 284261 h 700980"/>
                  <a:gd name="connsiteX4" fmla="*/ 396064 w 700981"/>
                  <a:gd name="connsiteY4" fmla="*/ 55810 h 700980"/>
                  <a:gd name="connsiteX5" fmla="*/ 532242 w 700981"/>
                  <a:gd name="connsiteY5" fmla="*/ 146595 h 700980"/>
                  <a:gd name="connsiteX6" fmla="*/ 485361 w 700981"/>
                  <a:gd name="connsiteY6" fmla="*/ 202406 h 700980"/>
                  <a:gd name="connsiteX7" fmla="*/ 351415 w 700981"/>
                  <a:gd name="connsiteY7" fmla="*/ 104923 h 700980"/>
                  <a:gd name="connsiteX8" fmla="*/ 298401 w 700981"/>
                  <a:gd name="connsiteY8" fmla="*/ 4464 h 700980"/>
                  <a:gd name="connsiteX9" fmla="*/ 323701 w 700981"/>
                  <a:gd name="connsiteY9" fmla="*/ 65484 h 700980"/>
                  <a:gd name="connsiteX10" fmla="*/ 211336 w 700981"/>
                  <a:gd name="connsiteY10" fmla="*/ 95994 h 700980"/>
                  <a:gd name="connsiteX11" fmla="*/ 211336 w 700981"/>
                  <a:gd name="connsiteY11" fmla="*/ 200917 h 700980"/>
                  <a:gd name="connsiteX12" fmla="*/ 324445 w 700981"/>
                  <a:gd name="connsiteY12" fmla="*/ 200917 h 700980"/>
                  <a:gd name="connsiteX13" fmla="*/ 324445 w 700981"/>
                  <a:gd name="connsiteY13" fmla="*/ 264914 h 700980"/>
                  <a:gd name="connsiteX14" fmla="*/ 211336 w 700981"/>
                  <a:gd name="connsiteY14" fmla="*/ 264914 h 700980"/>
                  <a:gd name="connsiteX15" fmla="*/ 211336 w 700981"/>
                  <a:gd name="connsiteY15" fmla="*/ 271611 h 700980"/>
                  <a:gd name="connsiteX16" fmla="*/ 337096 w 700981"/>
                  <a:gd name="connsiteY16" fmla="*/ 395138 h 700980"/>
                  <a:gd name="connsiteX17" fmla="*/ 295424 w 700981"/>
                  <a:gd name="connsiteY17" fmla="*/ 459134 h 700980"/>
                  <a:gd name="connsiteX18" fmla="*/ 250776 w 700981"/>
                  <a:gd name="connsiteY18" fmla="*/ 402580 h 700980"/>
                  <a:gd name="connsiteX19" fmla="*/ 211336 w 700981"/>
                  <a:gd name="connsiteY19" fmla="*/ 352722 h 700980"/>
                  <a:gd name="connsiteX20" fmla="*/ 211336 w 700981"/>
                  <a:gd name="connsiteY20" fmla="*/ 698004 h 700980"/>
                  <a:gd name="connsiteX21" fmla="*/ 142875 w 700981"/>
                  <a:gd name="connsiteY21" fmla="*/ 700980 h 700980"/>
                  <a:gd name="connsiteX22" fmla="*/ 142875 w 700981"/>
                  <a:gd name="connsiteY22" fmla="*/ 395138 h 700980"/>
                  <a:gd name="connsiteX23" fmla="*/ 41672 w 700981"/>
                  <a:gd name="connsiteY23" fmla="*/ 561826 h 700980"/>
                  <a:gd name="connsiteX24" fmla="*/ 0 w 700981"/>
                  <a:gd name="connsiteY24" fmla="*/ 494853 h 700980"/>
                  <a:gd name="connsiteX25" fmla="*/ 140643 w 700981"/>
                  <a:gd name="connsiteY25" fmla="*/ 264914 h 700980"/>
                  <a:gd name="connsiteX26" fmla="*/ 4465 w 700981"/>
                  <a:gd name="connsiteY26" fmla="*/ 264914 h 700980"/>
                  <a:gd name="connsiteX27" fmla="*/ 4465 w 700981"/>
                  <a:gd name="connsiteY27" fmla="*/ 200917 h 700980"/>
                  <a:gd name="connsiteX28" fmla="*/ 142875 w 700981"/>
                  <a:gd name="connsiteY28" fmla="*/ 200917 h 700980"/>
                  <a:gd name="connsiteX29" fmla="*/ 142875 w 700981"/>
                  <a:gd name="connsiteY29" fmla="*/ 107900 h 700980"/>
                  <a:gd name="connsiteX30" fmla="*/ 27533 w 700981"/>
                  <a:gd name="connsiteY30" fmla="*/ 120550 h 700980"/>
                  <a:gd name="connsiteX31" fmla="*/ 11906 w 700981"/>
                  <a:gd name="connsiteY31" fmla="*/ 58042 h 700980"/>
                  <a:gd name="connsiteX32" fmla="*/ 298401 w 700981"/>
                  <a:gd name="connsiteY32" fmla="*/ 4464 h 700980"/>
                  <a:gd name="connsiteX33" fmla="*/ 564803 w 700981"/>
                  <a:gd name="connsiteY33" fmla="*/ 0 h 700980"/>
                  <a:gd name="connsiteX34" fmla="*/ 634008 w 700981"/>
                  <a:gd name="connsiteY34" fmla="*/ 0 h 700980"/>
                  <a:gd name="connsiteX35" fmla="*/ 634008 w 700981"/>
                  <a:gd name="connsiteY35" fmla="*/ 419695 h 700980"/>
                  <a:gd name="connsiteX36" fmla="*/ 700981 w 700981"/>
                  <a:gd name="connsiteY36" fmla="*/ 408533 h 700980"/>
                  <a:gd name="connsiteX37" fmla="*/ 700981 w 700981"/>
                  <a:gd name="connsiteY37" fmla="*/ 476250 h 700980"/>
                  <a:gd name="connsiteX38" fmla="*/ 634008 w 700981"/>
                  <a:gd name="connsiteY38" fmla="*/ 487412 h 700980"/>
                  <a:gd name="connsiteX39" fmla="*/ 634008 w 700981"/>
                  <a:gd name="connsiteY39" fmla="*/ 700980 h 700980"/>
                  <a:gd name="connsiteX40" fmla="*/ 564803 w 700981"/>
                  <a:gd name="connsiteY40" fmla="*/ 700980 h 700980"/>
                  <a:gd name="connsiteX41" fmla="*/ 564803 w 700981"/>
                  <a:gd name="connsiteY41" fmla="*/ 496341 h 700980"/>
                  <a:gd name="connsiteX42" fmla="*/ 315516 w 700981"/>
                  <a:gd name="connsiteY42" fmla="*/ 534293 h 700980"/>
                  <a:gd name="connsiteX43" fmla="*/ 315516 w 700981"/>
                  <a:gd name="connsiteY43" fmla="*/ 465088 h 700980"/>
                  <a:gd name="connsiteX44" fmla="*/ 564803 w 700981"/>
                  <a:gd name="connsiteY44" fmla="*/ 427880 h 700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700981" h="700980">
                    <a:moveTo>
                      <a:pt x="380437" y="234404"/>
                    </a:moveTo>
                    <a:cubicBezTo>
                      <a:pt x="417644" y="253752"/>
                      <a:pt x="463533" y="284261"/>
                      <a:pt x="518103" y="325933"/>
                    </a:cubicBezTo>
                    <a:lnTo>
                      <a:pt x="471966" y="383232"/>
                    </a:lnTo>
                    <a:cubicBezTo>
                      <a:pt x="420868" y="340568"/>
                      <a:pt x="375724" y="307578"/>
                      <a:pt x="336533" y="284261"/>
                    </a:cubicBezTo>
                    <a:close/>
                    <a:moveTo>
                      <a:pt x="396064" y="55810"/>
                    </a:moveTo>
                    <a:cubicBezTo>
                      <a:pt x="428310" y="73669"/>
                      <a:pt x="473702" y="103931"/>
                      <a:pt x="532242" y="146595"/>
                    </a:cubicBezTo>
                    <a:lnTo>
                      <a:pt x="485361" y="202406"/>
                    </a:lnTo>
                    <a:cubicBezTo>
                      <a:pt x="430294" y="158253"/>
                      <a:pt x="385646" y="125759"/>
                      <a:pt x="351415" y="104923"/>
                    </a:cubicBezTo>
                    <a:close/>
                    <a:moveTo>
                      <a:pt x="298401" y="4464"/>
                    </a:moveTo>
                    <a:lnTo>
                      <a:pt x="323701" y="65484"/>
                    </a:lnTo>
                    <a:cubicBezTo>
                      <a:pt x="287983" y="77886"/>
                      <a:pt x="250528" y="88056"/>
                      <a:pt x="211336" y="95994"/>
                    </a:cubicBezTo>
                    <a:lnTo>
                      <a:pt x="211336" y="200917"/>
                    </a:lnTo>
                    <a:lnTo>
                      <a:pt x="324445" y="200917"/>
                    </a:lnTo>
                    <a:lnTo>
                      <a:pt x="324445" y="264914"/>
                    </a:lnTo>
                    <a:lnTo>
                      <a:pt x="211336" y="264914"/>
                    </a:lnTo>
                    <a:lnTo>
                      <a:pt x="211336" y="271611"/>
                    </a:lnTo>
                    <a:cubicBezTo>
                      <a:pt x="266899" y="323205"/>
                      <a:pt x="308818" y="364380"/>
                      <a:pt x="337096" y="395138"/>
                    </a:cubicBezTo>
                    <a:lnTo>
                      <a:pt x="295424" y="459134"/>
                    </a:lnTo>
                    <a:cubicBezTo>
                      <a:pt x="280541" y="438298"/>
                      <a:pt x="265658" y="419447"/>
                      <a:pt x="250776" y="402580"/>
                    </a:cubicBezTo>
                    <a:cubicBezTo>
                      <a:pt x="237877" y="387201"/>
                      <a:pt x="224731" y="370582"/>
                      <a:pt x="211336" y="352722"/>
                    </a:cubicBezTo>
                    <a:lnTo>
                      <a:pt x="211336" y="698004"/>
                    </a:lnTo>
                    <a:lnTo>
                      <a:pt x="142875" y="700980"/>
                    </a:lnTo>
                    <a:lnTo>
                      <a:pt x="142875" y="395138"/>
                    </a:lnTo>
                    <a:cubicBezTo>
                      <a:pt x="124024" y="442763"/>
                      <a:pt x="90289" y="498326"/>
                      <a:pt x="41672" y="561826"/>
                    </a:cubicBezTo>
                    <a:lnTo>
                      <a:pt x="0" y="494853"/>
                    </a:lnTo>
                    <a:cubicBezTo>
                      <a:pt x="62508" y="423912"/>
                      <a:pt x="109389" y="347265"/>
                      <a:pt x="140643" y="264914"/>
                    </a:cubicBezTo>
                    <a:lnTo>
                      <a:pt x="4465" y="264914"/>
                    </a:lnTo>
                    <a:lnTo>
                      <a:pt x="4465" y="200917"/>
                    </a:lnTo>
                    <a:lnTo>
                      <a:pt x="142875" y="200917"/>
                    </a:lnTo>
                    <a:lnTo>
                      <a:pt x="142875" y="107900"/>
                    </a:lnTo>
                    <a:cubicBezTo>
                      <a:pt x="116582" y="112861"/>
                      <a:pt x="78135" y="117078"/>
                      <a:pt x="27533" y="120550"/>
                    </a:cubicBezTo>
                    <a:lnTo>
                      <a:pt x="11906" y="58042"/>
                    </a:lnTo>
                    <a:cubicBezTo>
                      <a:pt x="123031" y="52585"/>
                      <a:pt x="218529" y="34726"/>
                      <a:pt x="298401" y="4464"/>
                    </a:cubicBezTo>
                    <a:close/>
                    <a:moveTo>
                      <a:pt x="564803" y="0"/>
                    </a:moveTo>
                    <a:lnTo>
                      <a:pt x="634008" y="0"/>
                    </a:lnTo>
                    <a:lnTo>
                      <a:pt x="634008" y="419695"/>
                    </a:lnTo>
                    <a:lnTo>
                      <a:pt x="700981" y="408533"/>
                    </a:lnTo>
                    <a:lnTo>
                      <a:pt x="700981" y="476250"/>
                    </a:lnTo>
                    <a:lnTo>
                      <a:pt x="634008" y="487412"/>
                    </a:lnTo>
                    <a:lnTo>
                      <a:pt x="634008" y="700980"/>
                    </a:lnTo>
                    <a:lnTo>
                      <a:pt x="564803" y="700980"/>
                    </a:lnTo>
                    <a:lnTo>
                      <a:pt x="564803" y="496341"/>
                    </a:lnTo>
                    <a:lnTo>
                      <a:pt x="315516" y="534293"/>
                    </a:lnTo>
                    <a:lnTo>
                      <a:pt x="315516" y="465088"/>
                    </a:lnTo>
                    <a:lnTo>
                      <a:pt x="564803" y="42788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5348913" y="755181"/>
                <a:ext cx="399071" cy="394839"/>
              </a:xfrm>
              <a:custGeom>
                <a:avLst/>
                <a:gdLst>
                  <a:gd name="connsiteX0" fmla="*/ 139899 w 701725"/>
                  <a:gd name="connsiteY0" fmla="*/ 404813 h 694284"/>
                  <a:gd name="connsiteX1" fmla="*/ 554385 w 701725"/>
                  <a:gd name="connsiteY1" fmla="*/ 404813 h 694284"/>
                  <a:gd name="connsiteX2" fmla="*/ 554385 w 701725"/>
                  <a:gd name="connsiteY2" fmla="*/ 459135 h 694284"/>
                  <a:gd name="connsiteX3" fmla="*/ 392906 w 701725"/>
                  <a:gd name="connsiteY3" fmla="*/ 523876 h 694284"/>
                  <a:gd name="connsiteX4" fmla="*/ 701725 w 701725"/>
                  <a:gd name="connsiteY4" fmla="*/ 523876 h 694284"/>
                  <a:gd name="connsiteX5" fmla="*/ 701725 w 701725"/>
                  <a:gd name="connsiteY5" fmla="*/ 584151 h 694284"/>
                  <a:gd name="connsiteX6" fmla="*/ 392906 w 701725"/>
                  <a:gd name="connsiteY6" fmla="*/ 584151 h 694284"/>
                  <a:gd name="connsiteX7" fmla="*/ 392906 w 701725"/>
                  <a:gd name="connsiteY7" fmla="*/ 614661 h 694284"/>
                  <a:gd name="connsiteX8" fmla="*/ 325190 w 701725"/>
                  <a:gd name="connsiteY8" fmla="*/ 694284 h 694284"/>
                  <a:gd name="connsiteX9" fmla="*/ 215801 w 701725"/>
                  <a:gd name="connsiteY9" fmla="*/ 694284 h 694284"/>
                  <a:gd name="connsiteX10" fmla="*/ 198686 w 701725"/>
                  <a:gd name="connsiteY10" fmla="*/ 634008 h 694284"/>
                  <a:gd name="connsiteX11" fmla="*/ 300633 w 701725"/>
                  <a:gd name="connsiteY11" fmla="*/ 636985 h 694284"/>
                  <a:gd name="connsiteX12" fmla="*/ 322957 w 701725"/>
                  <a:gd name="connsiteY12" fmla="*/ 614661 h 694284"/>
                  <a:gd name="connsiteX13" fmla="*/ 322957 w 701725"/>
                  <a:gd name="connsiteY13" fmla="*/ 584151 h 694284"/>
                  <a:gd name="connsiteX14" fmla="*/ 0 w 701725"/>
                  <a:gd name="connsiteY14" fmla="*/ 584151 h 694284"/>
                  <a:gd name="connsiteX15" fmla="*/ 0 w 701725"/>
                  <a:gd name="connsiteY15" fmla="*/ 523876 h 694284"/>
                  <a:gd name="connsiteX16" fmla="*/ 322957 w 701725"/>
                  <a:gd name="connsiteY16" fmla="*/ 523876 h 694284"/>
                  <a:gd name="connsiteX17" fmla="*/ 322957 w 701725"/>
                  <a:gd name="connsiteY17" fmla="*/ 491878 h 694284"/>
                  <a:gd name="connsiteX18" fmla="*/ 453182 w 701725"/>
                  <a:gd name="connsiteY18" fmla="*/ 459880 h 694284"/>
                  <a:gd name="connsiteX19" fmla="*/ 139899 w 701725"/>
                  <a:gd name="connsiteY19" fmla="*/ 459880 h 694284"/>
                  <a:gd name="connsiteX20" fmla="*/ 422672 w 701725"/>
                  <a:gd name="connsiteY20" fmla="*/ 147339 h 694284"/>
                  <a:gd name="connsiteX21" fmla="*/ 462112 w 701725"/>
                  <a:gd name="connsiteY21" fmla="*/ 180826 h 694284"/>
                  <a:gd name="connsiteX22" fmla="*/ 411510 w 701725"/>
                  <a:gd name="connsiteY22" fmla="*/ 225474 h 694284"/>
                  <a:gd name="connsiteX23" fmla="*/ 453926 w 701725"/>
                  <a:gd name="connsiteY23" fmla="*/ 264914 h 694284"/>
                  <a:gd name="connsiteX24" fmla="*/ 406301 w 701725"/>
                  <a:gd name="connsiteY24" fmla="*/ 301377 h 694284"/>
                  <a:gd name="connsiteX25" fmla="*/ 366862 w 701725"/>
                  <a:gd name="connsiteY25" fmla="*/ 257472 h 694284"/>
                  <a:gd name="connsiteX26" fmla="*/ 279797 w 701725"/>
                  <a:gd name="connsiteY26" fmla="*/ 299144 h 694284"/>
                  <a:gd name="connsiteX27" fmla="*/ 247799 w 701725"/>
                  <a:gd name="connsiteY27" fmla="*/ 249287 h 694284"/>
                  <a:gd name="connsiteX28" fmla="*/ 325190 w 701725"/>
                  <a:gd name="connsiteY28" fmla="*/ 222498 h 694284"/>
                  <a:gd name="connsiteX29" fmla="*/ 275332 w 701725"/>
                  <a:gd name="connsiteY29" fmla="*/ 186779 h 694284"/>
                  <a:gd name="connsiteX30" fmla="*/ 314028 w 701725"/>
                  <a:gd name="connsiteY30" fmla="*/ 154037 h 694284"/>
                  <a:gd name="connsiteX31" fmla="*/ 340072 w 701725"/>
                  <a:gd name="connsiteY31" fmla="*/ 170408 h 694284"/>
                  <a:gd name="connsiteX32" fmla="*/ 371326 w 701725"/>
                  <a:gd name="connsiteY32" fmla="*/ 193476 h 694284"/>
                  <a:gd name="connsiteX33" fmla="*/ 422672 w 701725"/>
                  <a:gd name="connsiteY33" fmla="*/ 147339 h 694284"/>
                  <a:gd name="connsiteX34" fmla="*/ 209848 w 701725"/>
                  <a:gd name="connsiteY34" fmla="*/ 6697 h 694284"/>
                  <a:gd name="connsiteX35" fmla="*/ 242590 w 701725"/>
                  <a:gd name="connsiteY35" fmla="*/ 61763 h 694284"/>
                  <a:gd name="connsiteX36" fmla="*/ 110133 w 701725"/>
                  <a:gd name="connsiteY36" fmla="*/ 81855 h 694284"/>
                  <a:gd name="connsiteX37" fmla="*/ 112365 w 701725"/>
                  <a:gd name="connsiteY37" fmla="*/ 119806 h 694284"/>
                  <a:gd name="connsiteX38" fmla="*/ 228451 w 701725"/>
                  <a:gd name="connsiteY38" fmla="*/ 119806 h 694284"/>
                  <a:gd name="connsiteX39" fmla="*/ 228451 w 701725"/>
                  <a:gd name="connsiteY39" fmla="*/ 170408 h 694284"/>
                  <a:gd name="connsiteX40" fmla="*/ 114598 w 701725"/>
                  <a:gd name="connsiteY40" fmla="*/ 170408 h 694284"/>
                  <a:gd name="connsiteX41" fmla="*/ 115342 w 701725"/>
                  <a:gd name="connsiteY41" fmla="*/ 212824 h 694284"/>
                  <a:gd name="connsiteX42" fmla="*/ 228451 w 701725"/>
                  <a:gd name="connsiteY42" fmla="*/ 212824 h 694284"/>
                  <a:gd name="connsiteX43" fmla="*/ 228451 w 701725"/>
                  <a:gd name="connsiteY43" fmla="*/ 264170 h 694284"/>
                  <a:gd name="connsiteX44" fmla="*/ 116830 w 701725"/>
                  <a:gd name="connsiteY44" fmla="*/ 264170 h 694284"/>
                  <a:gd name="connsiteX45" fmla="*/ 118318 w 701725"/>
                  <a:gd name="connsiteY45" fmla="*/ 314027 h 694284"/>
                  <a:gd name="connsiteX46" fmla="*/ 584151 w 701725"/>
                  <a:gd name="connsiteY46" fmla="*/ 314027 h 694284"/>
                  <a:gd name="connsiteX47" fmla="*/ 584895 w 701725"/>
                  <a:gd name="connsiteY47" fmla="*/ 264170 h 694284"/>
                  <a:gd name="connsiteX48" fmla="*/ 480715 w 701725"/>
                  <a:gd name="connsiteY48" fmla="*/ 264170 h 694284"/>
                  <a:gd name="connsiteX49" fmla="*/ 480715 w 701725"/>
                  <a:gd name="connsiteY49" fmla="*/ 212824 h 694284"/>
                  <a:gd name="connsiteX50" fmla="*/ 587127 w 701725"/>
                  <a:gd name="connsiteY50" fmla="*/ 212824 h 694284"/>
                  <a:gd name="connsiteX51" fmla="*/ 588615 w 701725"/>
                  <a:gd name="connsiteY51" fmla="*/ 170408 h 694284"/>
                  <a:gd name="connsiteX52" fmla="*/ 480715 w 701725"/>
                  <a:gd name="connsiteY52" fmla="*/ 170408 h 694284"/>
                  <a:gd name="connsiteX53" fmla="*/ 480715 w 701725"/>
                  <a:gd name="connsiteY53" fmla="*/ 119806 h 694284"/>
                  <a:gd name="connsiteX54" fmla="*/ 590104 w 701725"/>
                  <a:gd name="connsiteY54" fmla="*/ 119806 h 694284"/>
                  <a:gd name="connsiteX55" fmla="*/ 590848 w 701725"/>
                  <a:gd name="connsiteY55" fmla="*/ 78878 h 694284"/>
                  <a:gd name="connsiteX56" fmla="*/ 472530 w 701725"/>
                  <a:gd name="connsiteY56" fmla="*/ 78878 h 694284"/>
                  <a:gd name="connsiteX57" fmla="*/ 472530 w 701725"/>
                  <a:gd name="connsiteY57" fmla="*/ 20091 h 694284"/>
                  <a:gd name="connsiteX58" fmla="*/ 656332 w 701725"/>
                  <a:gd name="connsiteY58" fmla="*/ 20091 h 694284"/>
                  <a:gd name="connsiteX59" fmla="*/ 648147 w 701725"/>
                  <a:gd name="connsiteY59" fmla="*/ 314027 h 694284"/>
                  <a:gd name="connsiteX60" fmla="*/ 687586 w 701725"/>
                  <a:gd name="connsiteY60" fmla="*/ 314027 h 694284"/>
                  <a:gd name="connsiteX61" fmla="*/ 687586 w 701725"/>
                  <a:gd name="connsiteY61" fmla="*/ 482203 h 694284"/>
                  <a:gd name="connsiteX62" fmla="*/ 620613 w 701725"/>
                  <a:gd name="connsiteY62" fmla="*/ 482203 h 694284"/>
                  <a:gd name="connsiteX63" fmla="*/ 620613 w 701725"/>
                  <a:gd name="connsiteY63" fmla="*/ 372814 h 694284"/>
                  <a:gd name="connsiteX64" fmla="*/ 83344 w 701725"/>
                  <a:gd name="connsiteY64" fmla="*/ 372814 h 694284"/>
                  <a:gd name="connsiteX65" fmla="*/ 83344 w 701725"/>
                  <a:gd name="connsiteY65" fmla="*/ 482203 h 694284"/>
                  <a:gd name="connsiteX66" fmla="*/ 17115 w 701725"/>
                  <a:gd name="connsiteY66" fmla="*/ 482203 h 694284"/>
                  <a:gd name="connsiteX67" fmla="*/ 17115 w 701725"/>
                  <a:gd name="connsiteY67" fmla="*/ 314027 h 694284"/>
                  <a:gd name="connsiteX68" fmla="*/ 54322 w 701725"/>
                  <a:gd name="connsiteY68" fmla="*/ 314027 h 694284"/>
                  <a:gd name="connsiteX69" fmla="*/ 46137 w 701725"/>
                  <a:gd name="connsiteY69" fmla="*/ 28277 h 694284"/>
                  <a:gd name="connsiteX70" fmla="*/ 209848 w 701725"/>
                  <a:gd name="connsiteY70" fmla="*/ 6697 h 694284"/>
                  <a:gd name="connsiteX71" fmla="*/ 308819 w 701725"/>
                  <a:gd name="connsiteY71" fmla="*/ 0 h 694284"/>
                  <a:gd name="connsiteX72" fmla="*/ 367606 w 701725"/>
                  <a:gd name="connsiteY72" fmla="*/ 40927 h 694284"/>
                  <a:gd name="connsiteX73" fmla="*/ 412998 w 701725"/>
                  <a:gd name="connsiteY73" fmla="*/ 744 h 694284"/>
                  <a:gd name="connsiteX74" fmla="*/ 450205 w 701725"/>
                  <a:gd name="connsiteY74" fmla="*/ 34230 h 694284"/>
                  <a:gd name="connsiteX75" fmla="*/ 406301 w 701725"/>
                  <a:gd name="connsiteY75" fmla="*/ 74414 h 694284"/>
                  <a:gd name="connsiteX76" fmla="*/ 445740 w 701725"/>
                  <a:gd name="connsiteY76" fmla="*/ 113853 h 694284"/>
                  <a:gd name="connsiteX77" fmla="*/ 400348 w 701725"/>
                  <a:gd name="connsiteY77" fmla="*/ 147339 h 694284"/>
                  <a:gd name="connsiteX78" fmla="*/ 362397 w 701725"/>
                  <a:gd name="connsiteY78" fmla="*/ 104923 h 694284"/>
                  <a:gd name="connsiteX79" fmla="*/ 275332 w 701725"/>
                  <a:gd name="connsiteY79" fmla="*/ 150316 h 694284"/>
                  <a:gd name="connsiteX80" fmla="*/ 237381 w 701725"/>
                  <a:gd name="connsiteY80" fmla="*/ 100459 h 694284"/>
                  <a:gd name="connsiteX81" fmla="*/ 319237 w 701725"/>
                  <a:gd name="connsiteY81" fmla="*/ 69949 h 694284"/>
                  <a:gd name="connsiteX82" fmla="*/ 268635 w 701725"/>
                  <a:gd name="connsiteY82" fmla="*/ 34974 h 6942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</a:cxnLst>
                <a:rect l="l" t="t" r="r" b="b"/>
                <a:pathLst>
                  <a:path w="701725" h="694284">
                    <a:moveTo>
                      <a:pt x="139899" y="404813"/>
                    </a:moveTo>
                    <a:lnTo>
                      <a:pt x="554385" y="404813"/>
                    </a:lnTo>
                    <a:lnTo>
                      <a:pt x="554385" y="459135"/>
                    </a:lnTo>
                    <a:cubicBezTo>
                      <a:pt x="510729" y="482452"/>
                      <a:pt x="456903" y="504032"/>
                      <a:pt x="392906" y="523876"/>
                    </a:cubicBezTo>
                    <a:lnTo>
                      <a:pt x="701725" y="523876"/>
                    </a:lnTo>
                    <a:lnTo>
                      <a:pt x="701725" y="584151"/>
                    </a:lnTo>
                    <a:lnTo>
                      <a:pt x="392906" y="584151"/>
                    </a:lnTo>
                    <a:lnTo>
                      <a:pt x="392906" y="614661"/>
                    </a:lnTo>
                    <a:cubicBezTo>
                      <a:pt x="392906" y="667743"/>
                      <a:pt x="370334" y="694284"/>
                      <a:pt x="325190" y="694284"/>
                    </a:cubicBezTo>
                    <a:lnTo>
                      <a:pt x="215801" y="694284"/>
                    </a:lnTo>
                    <a:lnTo>
                      <a:pt x="198686" y="634008"/>
                    </a:lnTo>
                    <a:lnTo>
                      <a:pt x="300633" y="636985"/>
                    </a:lnTo>
                    <a:cubicBezTo>
                      <a:pt x="315516" y="636985"/>
                      <a:pt x="322957" y="629544"/>
                      <a:pt x="322957" y="614661"/>
                    </a:cubicBezTo>
                    <a:lnTo>
                      <a:pt x="322957" y="584151"/>
                    </a:lnTo>
                    <a:lnTo>
                      <a:pt x="0" y="584151"/>
                    </a:lnTo>
                    <a:lnTo>
                      <a:pt x="0" y="523876"/>
                    </a:lnTo>
                    <a:lnTo>
                      <a:pt x="322957" y="523876"/>
                    </a:lnTo>
                    <a:lnTo>
                      <a:pt x="322957" y="491878"/>
                    </a:lnTo>
                    <a:cubicBezTo>
                      <a:pt x="357188" y="485924"/>
                      <a:pt x="400596" y="475258"/>
                      <a:pt x="453182" y="459880"/>
                    </a:cubicBezTo>
                    <a:lnTo>
                      <a:pt x="139899" y="459880"/>
                    </a:lnTo>
                    <a:close/>
                    <a:moveTo>
                      <a:pt x="422672" y="147339"/>
                    </a:moveTo>
                    <a:lnTo>
                      <a:pt x="462112" y="180826"/>
                    </a:lnTo>
                    <a:cubicBezTo>
                      <a:pt x="443756" y="199181"/>
                      <a:pt x="426889" y="214064"/>
                      <a:pt x="411510" y="225474"/>
                    </a:cubicBezTo>
                    <a:cubicBezTo>
                      <a:pt x="425897" y="237877"/>
                      <a:pt x="440036" y="251023"/>
                      <a:pt x="453926" y="264914"/>
                    </a:cubicBezTo>
                    <a:lnTo>
                      <a:pt x="406301" y="301377"/>
                    </a:lnTo>
                    <a:cubicBezTo>
                      <a:pt x="383481" y="272107"/>
                      <a:pt x="370334" y="257472"/>
                      <a:pt x="366862" y="257472"/>
                    </a:cubicBezTo>
                    <a:cubicBezTo>
                      <a:pt x="344041" y="273347"/>
                      <a:pt x="315020" y="287238"/>
                      <a:pt x="279797" y="299144"/>
                    </a:cubicBezTo>
                    <a:lnTo>
                      <a:pt x="247799" y="249287"/>
                    </a:lnTo>
                    <a:cubicBezTo>
                      <a:pt x="282030" y="241845"/>
                      <a:pt x="307826" y="232916"/>
                      <a:pt x="325190" y="222498"/>
                    </a:cubicBezTo>
                    <a:cubicBezTo>
                      <a:pt x="315268" y="215056"/>
                      <a:pt x="298649" y="203150"/>
                      <a:pt x="275332" y="186779"/>
                    </a:cubicBezTo>
                    <a:lnTo>
                      <a:pt x="314028" y="154037"/>
                    </a:lnTo>
                    <a:cubicBezTo>
                      <a:pt x="323453" y="160486"/>
                      <a:pt x="332135" y="165943"/>
                      <a:pt x="340072" y="170408"/>
                    </a:cubicBezTo>
                    <a:cubicBezTo>
                      <a:pt x="349498" y="176857"/>
                      <a:pt x="359916" y="184546"/>
                      <a:pt x="371326" y="193476"/>
                    </a:cubicBezTo>
                    <a:cubicBezTo>
                      <a:pt x="386209" y="184050"/>
                      <a:pt x="403324" y="168671"/>
                      <a:pt x="422672" y="147339"/>
                    </a:cubicBezTo>
                    <a:close/>
                    <a:moveTo>
                      <a:pt x="209848" y="6697"/>
                    </a:moveTo>
                    <a:lnTo>
                      <a:pt x="242590" y="61763"/>
                    </a:lnTo>
                    <a:cubicBezTo>
                      <a:pt x="214808" y="71189"/>
                      <a:pt x="170657" y="77886"/>
                      <a:pt x="110133" y="81855"/>
                    </a:cubicBezTo>
                    <a:lnTo>
                      <a:pt x="112365" y="119806"/>
                    </a:lnTo>
                    <a:lnTo>
                      <a:pt x="228451" y="119806"/>
                    </a:lnTo>
                    <a:lnTo>
                      <a:pt x="228451" y="170408"/>
                    </a:lnTo>
                    <a:lnTo>
                      <a:pt x="114598" y="170408"/>
                    </a:lnTo>
                    <a:lnTo>
                      <a:pt x="115342" y="212824"/>
                    </a:lnTo>
                    <a:lnTo>
                      <a:pt x="228451" y="212824"/>
                    </a:lnTo>
                    <a:lnTo>
                      <a:pt x="228451" y="264170"/>
                    </a:lnTo>
                    <a:lnTo>
                      <a:pt x="116830" y="264170"/>
                    </a:lnTo>
                    <a:lnTo>
                      <a:pt x="118318" y="314027"/>
                    </a:lnTo>
                    <a:lnTo>
                      <a:pt x="584151" y="314027"/>
                    </a:lnTo>
                    <a:lnTo>
                      <a:pt x="584895" y="264170"/>
                    </a:lnTo>
                    <a:lnTo>
                      <a:pt x="480715" y="264170"/>
                    </a:lnTo>
                    <a:lnTo>
                      <a:pt x="480715" y="212824"/>
                    </a:lnTo>
                    <a:lnTo>
                      <a:pt x="587127" y="212824"/>
                    </a:lnTo>
                    <a:lnTo>
                      <a:pt x="588615" y="170408"/>
                    </a:lnTo>
                    <a:lnTo>
                      <a:pt x="480715" y="170408"/>
                    </a:lnTo>
                    <a:lnTo>
                      <a:pt x="480715" y="119806"/>
                    </a:lnTo>
                    <a:lnTo>
                      <a:pt x="590104" y="119806"/>
                    </a:lnTo>
                    <a:lnTo>
                      <a:pt x="590848" y="78878"/>
                    </a:lnTo>
                    <a:lnTo>
                      <a:pt x="472530" y="78878"/>
                    </a:lnTo>
                    <a:lnTo>
                      <a:pt x="472530" y="20091"/>
                    </a:lnTo>
                    <a:lnTo>
                      <a:pt x="656332" y="20091"/>
                    </a:lnTo>
                    <a:lnTo>
                      <a:pt x="648147" y="314027"/>
                    </a:lnTo>
                    <a:lnTo>
                      <a:pt x="687586" y="314027"/>
                    </a:lnTo>
                    <a:lnTo>
                      <a:pt x="687586" y="482203"/>
                    </a:lnTo>
                    <a:lnTo>
                      <a:pt x="620613" y="482203"/>
                    </a:lnTo>
                    <a:lnTo>
                      <a:pt x="620613" y="372814"/>
                    </a:lnTo>
                    <a:lnTo>
                      <a:pt x="83344" y="372814"/>
                    </a:lnTo>
                    <a:lnTo>
                      <a:pt x="83344" y="482203"/>
                    </a:lnTo>
                    <a:lnTo>
                      <a:pt x="17115" y="482203"/>
                    </a:lnTo>
                    <a:lnTo>
                      <a:pt x="17115" y="314027"/>
                    </a:lnTo>
                    <a:lnTo>
                      <a:pt x="54322" y="314027"/>
                    </a:lnTo>
                    <a:lnTo>
                      <a:pt x="46137" y="28277"/>
                    </a:lnTo>
                    <a:cubicBezTo>
                      <a:pt x="110629" y="26292"/>
                      <a:pt x="165199" y="19099"/>
                      <a:pt x="209848" y="6697"/>
                    </a:cubicBezTo>
                    <a:close/>
                    <a:moveTo>
                      <a:pt x="308819" y="0"/>
                    </a:moveTo>
                    <a:cubicBezTo>
                      <a:pt x="328166" y="12402"/>
                      <a:pt x="347762" y="26044"/>
                      <a:pt x="367606" y="40927"/>
                    </a:cubicBezTo>
                    <a:cubicBezTo>
                      <a:pt x="388938" y="26541"/>
                      <a:pt x="404069" y="13146"/>
                      <a:pt x="412998" y="744"/>
                    </a:cubicBezTo>
                    <a:lnTo>
                      <a:pt x="450205" y="34230"/>
                    </a:lnTo>
                    <a:cubicBezTo>
                      <a:pt x="439291" y="49113"/>
                      <a:pt x="424656" y="62507"/>
                      <a:pt x="406301" y="74414"/>
                    </a:cubicBezTo>
                    <a:cubicBezTo>
                      <a:pt x="416223" y="83343"/>
                      <a:pt x="429369" y="96490"/>
                      <a:pt x="445740" y="113853"/>
                    </a:cubicBezTo>
                    <a:lnTo>
                      <a:pt x="400348" y="147339"/>
                    </a:lnTo>
                    <a:cubicBezTo>
                      <a:pt x="380504" y="119062"/>
                      <a:pt x="367854" y="104923"/>
                      <a:pt x="362397" y="104923"/>
                    </a:cubicBezTo>
                    <a:cubicBezTo>
                      <a:pt x="337592" y="120798"/>
                      <a:pt x="308570" y="135929"/>
                      <a:pt x="275332" y="150316"/>
                    </a:cubicBezTo>
                    <a:lnTo>
                      <a:pt x="237381" y="100459"/>
                    </a:lnTo>
                    <a:cubicBezTo>
                      <a:pt x="279053" y="89048"/>
                      <a:pt x="306338" y="78878"/>
                      <a:pt x="319237" y="69949"/>
                    </a:cubicBezTo>
                    <a:cubicBezTo>
                      <a:pt x="306834" y="60027"/>
                      <a:pt x="289967" y="48369"/>
                      <a:pt x="268635" y="34974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140047" y="758990"/>
                <a:ext cx="396426" cy="389760"/>
              </a:xfrm>
              <a:custGeom>
                <a:avLst/>
                <a:gdLst>
                  <a:gd name="connsiteX0" fmla="*/ 89297 w 697075"/>
                  <a:gd name="connsiteY0" fmla="*/ 425648 h 685353"/>
                  <a:gd name="connsiteX1" fmla="*/ 154037 w 697075"/>
                  <a:gd name="connsiteY1" fmla="*/ 463600 h 685353"/>
                  <a:gd name="connsiteX2" fmla="*/ 59531 w 697075"/>
                  <a:gd name="connsiteY2" fmla="*/ 685353 h 685353"/>
                  <a:gd name="connsiteX3" fmla="*/ 0 w 697075"/>
                  <a:gd name="connsiteY3" fmla="*/ 624334 h 685353"/>
                  <a:gd name="connsiteX4" fmla="*/ 89297 w 697075"/>
                  <a:gd name="connsiteY4" fmla="*/ 425648 h 685353"/>
                  <a:gd name="connsiteX5" fmla="*/ 312355 w 697075"/>
                  <a:gd name="connsiteY5" fmla="*/ 401092 h 685353"/>
                  <a:gd name="connsiteX6" fmla="*/ 312355 w 697075"/>
                  <a:gd name="connsiteY6" fmla="*/ 474017 h 685353"/>
                  <a:gd name="connsiteX7" fmla="*/ 483507 w 697075"/>
                  <a:gd name="connsiteY7" fmla="*/ 474017 h 685353"/>
                  <a:gd name="connsiteX8" fmla="*/ 483507 w 697075"/>
                  <a:gd name="connsiteY8" fmla="*/ 401092 h 685353"/>
                  <a:gd name="connsiteX9" fmla="*/ 368909 w 697075"/>
                  <a:gd name="connsiteY9" fmla="*/ 275332 h 685353"/>
                  <a:gd name="connsiteX10" fmla="*/ 325005 w 697075"/>
                  <a:gd name="connsiteY10" fmla="*/ 342305 h 685353"/>
                  <a:gd name="connsiteX11" fmla="*/ 514761 w 697075"/>
                  <a:gd name="connsiteY11" fmla="*/ 342305 h 685353"/>
                  <a:gd name="connsiteX12" fmla="*/ 469368 w 697075"/>
                  <a:gd name="connsiteY12" fmla="*/ 275332 h 685353"/>
                  <a:gd name="connsiteX13" fmla="*/ 48377 w 697075"/>
                  <a:gd name="connsiteY13" fmla="*/ 206870 h 685353"/>
                  <a:gd name="connsiteX14" fmla="*/ 158510 w 697075"/>
                  <a:gd name="connsiteY14" fmla="*/ 279052 h 685353"/>
                  <a:gd name="connsiteX15" fmla="*/ 107908 w 697075"/>
                  <a:gd name="connsiteY15" fmla="*/ 343048 h 685353"/>
                  <a:gd name="connsiteX16" fmla="*/ 3728 w 697075"/>
                  <a:gd name="connsiteY16" fmla="*/ 262680 h 685353"/>
                  <a:gd name="connsiteX17" fmla="*/ 352538 w 697075"/>
                  <a:gd name="connsiteY17" fmla="*/ 139898 h 685353"/>
                  <a:gd name="connsiteX18" fmla="*/ 352538 w 697075"/>
                  <a:gd name="connsiteY18" fmla="*/ 212824 h 685353"/>
                  <a:gd name="connsiteX19" fmla="*/ 487972 w 697075"/>
                  <a:gd name="connsiteY19" fmla="*/ 212824 h 685353"/>
                  <a:gd name="connsiteX20" fmla="*/ 487972 w 697075"/>
                  <a:gd name="connsiteY20" fmla="*/ 139898 h 685353"/>
                  <a:gd name="connsiteX21" fmla="*/ 284077 w 697075"/>
                  <a:gd name="connsiteY21" fmla="*/ 0 h 685353"/>
                  <a:gd name="connsiteX22" fmla="*/ 352538 w 697075"/>
                  <a:gd name="connsiteY22" fmla="*/ 0 h 685353"/>
                  <a:gd name="connsiteX23" fmla="*/ 352538 w 697075"/>
                  <a:gd name="connsiteY23" fmla="*/ 77390 h 685353"/>
                  <a:gd name="connsiteX24" fmla="*/ 487972 w 697075"/>
                  <a:gd name="connsiteY24" fmla="*/ 77390 h 685353"/>
                  <a:gd name="connsiteX25" fmla="*/ 487972 w 697075"/>
                  <a:gd name="connsiteY25" fmla="*/ 0 h 685353"/>
                  <a:gd name="connsiteX26" fmla="*/ 554945 w 697075"/>
                  <a:gd name="connsiteY26" fmla="*/ 0 h 685353"/>
                  <a:gd name="connsiteX27" fmla="*/ 554945 w 697075"/>
                  <a:gd name="connsiteY27" fmla="*/ 77390 h 685353"/>
                  <a:gd name="connsiteX28" fmla="*/ 677728 w 697075"/>
                  <a:gd name="connsiteY28" fmla="*/ 77390 h 685353"/>
                  <a:gd name="connsiteX29" fmla="*/ 677728 w 697075"/>
                  <a:gd name="connsiteY29" fmla="*/ 136178 h 685353"/>
                  <a:gd name="connsiteX30" fmla="*/ 554945 w 697075"/>
                  <a:gd name="connsiteY30" fmla="*/ 136178 h 685353"/>
                  <a:gd name="connsiteX31" fmla="*/ 554945 w 697075"/>
                  <a:gd name="connsiteY31" fmla="*/ 212824 h 685353"/>
                  <a:gd name="connsiteX32" fmla="*/ 688890 w 697075"/>
                  <a:gd name="connsiteY32" fmla="*/ 212824 h 685353"/>
                  <a:gd name="connsiteX33" fmla="*/ 688890 w 697075"/>
                  <a:gd name="connsiteY33" fmla="*/ 275332 h 685353"/>
                  <a:gd name="connsiteX34" fmla="*/ 546759 w 697075"/>
                  <a:gd name="connsiteY34" fmla="*/ 275332 h 685353"/>
                  <a:gd name="connsiteX35" fmla="*/ 697075 w 697075"/>
                  <a:gd name="connsiteY35" fmla="*/ 395139 h 685353"/>
                  <a:gd name="connsiteX36" fmla="*/ 665078 w 697075"/>
                  <a:gd name="connsiteY36" fmla="*/ 461367 h 685353"/>
                  <a:gd name="connsiteX37" fmla="*/ 551968 w 697075"/>
                  <a:gd name="connsiteY37" fmla="*/ 380256 h 685353"/>
                  <a:gd name="connsiteX38" fmla="*/ 551968 w 697075"/>
                  <a:gd name="connsiteY38" fmla="*/ 532805 h 685353"/>
                  <a:gd name="connsiteX39" fmla="*/ 312355 w 697075"/>
                  <a:gd name="connsiteY39" fmla="*/ 532805 h 685353"/>
                  <a:gd name="connsiteX40" fmla="*/ 312355 w 697075"/>
                  <a:gd name="connsiteY40" fmla="*/ 580430 h 685353"/>
                  <a:gd name="connsiteX41" fmla="*/ 338400 w 697075"/>
                  <a:gd name="connsiteY41" fmla="*/ 606475 h 685353"/>
                  <a:gd name="connsiteX42" fmla="*/ 559409 w 697075"/>
                  <a:gd name="connsiteY42" fmla="*/ 606475 h 685353"/>
                  <a:gd name="connsiteX43" fmla="*/ 596617 w 697075"/>
                  <a:gd name="connsiteY43" fmla="*/ 583406 h 685353"/>
                  <a:gd name="connsiteX44" fmla="*/ 607779 w 697075"/>
                  <a:gd name="connsiteY44" fmla="*/ 500807 h 685353"/>
                  <a:gd name="connsiteX45" fmla="*/ 679216 w 697075"/>
                  <a:gd name="connsiteY45" fmla="*/ 526851 h 685353"/>
                  <a:gd name="connsiteX46" fmla="*/ 647218 w 697075"/>
                  <a:gd name="connsiteY46" fmla="*/ 651123 h 685353"/>
                  <a:gd name="connsiteX47" fmla="*/ 570572 w 697075"/>
                  <a:gd name="connsiteY47" fmla="*/ 671215 h 685353"/>
                  <a:gd name="connsiteX48" fmla="*/ 329470 w 697075"/>
                  <a:gd name="connsiteY48" fmla="*/ 671215 h 685353"/>
                  <a:gd name="connsiteX49" fmla="*/ 262497 w 697075"/>
                  <a:gd name="connsiteY49" fmla="*/ 653355 h 685353"/>
                  <a:gd name="connsiteX50" fmla="*/ 243894 w 697075"/>
                  <a:gd name="connsiteY50" fmla="*/ 584150 h 685353"/>
                  <a:gd name="connsiteX51" fmla="*/ 243894 w 697075"/>
                  <a:gd name="connsiteY51" fmla="*/ 417463 h 685353"/>
                  <a:gd name="connsiteX52" fmla="*/ 175433 w 697075"/>
                  <a:gd name="connsiteY52" fmla="*/ 464344 h 685353"/>
                  <a:gd name="connsiteX53" fmla="*/ 133017 w 697075"/>
                  <a:gd name="connsiteY53" fmla="*/ 401836 h 685353"/>
                  <a:gd name="connsiteX54" fmla="*/ 289286 w 697075"/>
                  <a:gd name="connsiteY54" fmla="*/ 276076 h 685353"/>
                  <a:gd name="connsiteX55" fmla="*/ 170224 w 697075"/>
                  <a:gd name="connsiteY55" fmla="*/ 276076 h 685353"/>
                  <a:gd name="connsiteX56" fmla="*/ 170224 w 697075"/>
                  <a:gd name="connsiteY56" fmla="*/ 213568 h 685353"/>
                  <a:gd name="connsiteX57" fmla="*/ 284077 w 697075"/>
                  <a:gd name="connsiteY57" fmla="*/ 213568 h 685353"/>
                  <a:gd name="connsiteX58" fmla="*/ 284077 w 697075"/>
                  <a:gd name="connsiteY58" fmla="*/ 139154 h 685353"/>
                  <a:gd name="connsiteX59" fmla="*/ 185107 w 697075"/>
                  <a:gd name="connsiteY59" fmla="*/ 139154 h 685353"/>
                  <a:gd name="connsiteX60" fmla="*/ 185107 w 697075"/>
                  <a:gd name="connsiteY60" fmla="*/ 98970 h 685353"/>
                  <a:gd name="connsiteX61" fmla="*/ 139714 w 697075"/>
                  <a:gd name="connsiteY61" fmla="*/ 155525 h 685353"/>
                  <a:gd name="connsiteX62" fmla="*/ 28837 w 697075"/>
                  <a:gd name="connsiteY62" fmla="*/ 68461 h 685353"/>
                  <a:gd name="connsiteX63" fmla="*/ 77950 w 697075"/>
                  <a:gd name="connsiteY63" fmla="*/ 13394 h 685353"/>
                  <a:gd name="connsiteX64" fmla="*/ 185107 w 697075"/>
                  <a:gd name="connsiteY64" fmla="*/ 87064 h 685353"/>
                  <a:gd name="connsiteX65" fmla="*/ 185107 w 697075"/>
                  <a:gd name="connsiteY65" fmla="*/ 77390 h 685353"/>
                  <a:gd name="connsiteX66" fmla="*/ 284077 w 697075"/>
                  <a:gd name="connsiteY66" fmla="*/ 77390 h 685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697075" h="685353">
                    <a:moveTo>
                      <a:pt x="89297" y="425648"/>
                    </a:moveTo>
                    <a:lnTo>
                      <a:pt x="154037" y="463600"/>
                    </a:lnTo>
                    <a:cubicBezTo>
                      <a:pt x="133697" y="543967"/>
                      <a:pt x="102195" y="617885"/>
                      <a:pt x="59531" y="685353"/>
                    </a:cubicBezTo>
                    <a:lnTo>
                      <a:pt x="0" y="624334"/>
                    </a:lnTo>
                    <a:cubicBezTo>
                      <a:pt x="43656" y="562322"/>
                      <a:pt x="73422" y="496094"/>
                      <a:pt x="89297" y="425648"/>
                    </a:cubicBezTo>
                    <a:close/>
                    <a:moveTo>
                      <a:pt x="312355" y="401092"/>
                    </a:moveTo>
                    <a:lnTo>
                      <a:pt x="312355" y="474017"/>
                    </a:lnTo>
                    <a:lnTo>
                      <a:pt x="483507" y="474017"/>
                    </a:lnTo>
                    <a:lnTo>
                      <a:pt x="483507" y="401092"/>
                    </a:lnTo>
                    <a:close/>
                    <a:moveTo>
                      <a:pt x="368909" y="275332"/>
                    </a:moveTo>
                    <a:cubicBezTo>
                      <a:pt x="357995" y="300633"/>
                      <a:pt x="343361" y="322957"/>
                      <a:pt x="325005" y="342305"/>
                    </a:cubicBezTo>
                    <a:lnTo>
                      <a:pt x="514761" y="342305"/>
                    </a:lnTo>
                    <a:cubicBezTo>
                      <a:pt x="498390" y="323949"/>
                      <a:pt x="483259" y="301625"/>
                      <a:pt x="469368" y="275332"/>
                    </a:cubicBezTo>
                    <a:close/>
                    <a:moveTo>
                      <a:pt x="48377" y="206870"/>
                    </a:moveTo>
                    <a:cubicBezTo>
                      <a:pt x="83600" y="225722"/>
                      <a:pt x="120310" y="249782"/>
                      <a:pt x="158510" y="279052"/>
                    </a:cubicBezTo>
                    <a:lnTo>
                      <a:pt x="107908" y="343048"/>
                    </a:lnTo>
                    <a:cubicBezTo>
                      <a:pt x="67724" y="308817"/>
                      <a:pt x="32998" y="282028"/>
                      <a:pt x="3728" y="262680"/>
                    </a:cubicBezTo>
                    <a:close/>
                    <a:moveTo>
                      <a:pt x="352538" y="139898"/>
                    </a:moveTo>
                    <a:lnTo>
                      <a:pt x="352538" y="212824"/>
                    </a:lnTo>
                    <a:lnTo>
                      <a:pt x="487972" y="212824"/>
                    </a:lnTo>
                    <a:lnTo>
                      <a:pt x="487972" y="139898"/>
                    </a:lnTo>
                    <a:close/>
                    <a:moveTo>
                      <a:pt x="284077" y="0"/>
                    </a:moveTo>
                    <a:lnTo>
                      <a:pt x="352538" y="0"/>
                    </a:lnTo>
                    <a:lnTo>
                      <a:pt x="352538" y="77390"/>
                    </a:lnTo>
                    <a:lnTo>
                      <a:pt x="487972" y="77390"/>
                    </a:lnTo>
                    <a:lnTo>
                      <a:pt x="487972" y="0"/>
                    </a:lnTo>
                    <a:lnTo>
                      <a:pt x="554945" y="0"/>
                    </a:lnTo>
                    <a:lnTo>
                      <a:pt x="554945" y="77390"/>
                    </a:lnTo>
                    <a:lnTo>
                      <a:pt x="677728" y="77390"/>
                    </a:lnTo>
                    <a:lnTo>
                      <a:pt x="677728" y="136178"/>
                    </a:lnTo>
                    <a:lnTo>
                      <a:pt x="554945" y="136178"/>
                    </a:lnTo>
                    <a:lnTo>
                      <a:pt x="554945" y="212824"/>
                    </a:lnTo>
                    <a:lnTo>
                      <a:pt x="688890" y="212824"/>
                    </a:lnTo>
                    <a:lnTo>
                      <a:pt x="688890" y="275332"/>
                    </a:lnTo>
                    <a:lnTo>
                      <a:pt x="546759" y="275332"/>
                    </a:lnTo>
                    <a:cubicBezTo>
                      <a:pt x="566603" y="315516"/>
                      <a:pt x="616708" y="355451"/>
                      <a:pt x="697075" y="395139"/>
                    </a:cubicBezTo>
                    <a:lnTo>
                      <a:pt x="665078" y="461367"/>
                    </a:lnTo>
                    <a:cubicBezTo>
                      <a:pt x="619437" y="434082"/>
                      <a:pt x="581734" y="407045"/>
                      <a:pt x="551968" y="380256"/>
                    </a:cubicBezTo>
                    <a:lnTo>
                      <a:pt x="551968" y="532805"/>
                    </a:lnTo>
                    <a:lnTo>
                      <a:pt x="312355" y="532805"/>
                    </a:lnTo>
                    <a:lnTo>
                      <a:pt x="312355" y="580430"/>
                    </a:lnTo>
                    <a:cubicBezTo>
                      <a:pt x="312355" y="597793"/>
                      <a:pt x="321036" y="606475"/>
                      <a:pt x="338400" y="606475"/>
                    </a:cubicBezTo>
                    <a:lnTo>
                      <a:pt x="559409" y="606475"/>
                    </a:lnTo>
                    <a:cubicBezTo>
                      <a:pt x="580245" y="606475"/>
                      <a:pt x="592648" y="598785"/>
                      <a:pt x="596617" y="583406"/>
                    </a:cubicBezTo>
                    <a:cubicBezTo>
                      <a:pt x="600585" y="567531"/>
                      <a:pt x="604306" y="539998"/>
                      <a:pt x="607779" y="500807"/>
                    </a:cubicBezTo>
                    <a:lnTo>
                      <a:pt x="679216" y="526851"/>
                    </a:lnTo>
                    <a:cubicBezTo>
                      <a:pt x="671279" y="595808"/>
                      <a:pt x="660613" y="637232"/>
                      <a:pt x="647218" y="651123"/>
                    </a:cubicBezTo>
                    <a:cubicBezTo>
                      <a:pt x="634320" y="664517"/>
                      <a:pt x="608771" y="671215"/>
                      <a:pt x="570572" y="671215"/>
                    </a:cubicBezTo>
                    <a:lnTo>
                      <a:pt x="329470" y="671215"/>
                    </a:lnTo>
                    <a:cubicBezTo>
                      <a:pt x="297720" y="671215"/>
                      <a:pt x="275396" y="665262"/>
                      <a:pt x="262497" y="653355"/>
                    </a:cubicBezTo>
                    <a:cubicBezTo>
                      <a:pt x="250095" y="640953"/>
                      <a:pt x="243894" y="617885"/>
                      <a:pt x="243894" y="584150"/>
                    </a:cubicBezTo>
                    <a:lnTo>
                      <a:pt x="243894" y="417463"/>
                    </a:lnTo>
                    <a:cubicBezTo>
                      <a:pt x="231492" y="427881"/>
                      <a:pt x="208671" y="443508"/>
                      <a:pt x="175433" y="464344"/>
                    </a:cubicBezTo>
                    <a:lnTo>
                      <a:pt x="133017" y="401836"/>
                    </a:lnTo>
                    <a:cubicBezTo>
                      <a:pt x="215368" y="364629"/>
                      <a:pt x="267458" y="322709"/>
                      <a:pt x="289286" y="276076"/>
                    </a:cubicBezTo>
                    <a:lnTo>
                      <a:pt x="170224" y="276076"/>
                    </a:lnTo>
                    <a:lnTo>
                      <a:pt x="170224" y="213568"/>
                    </a:lnTo>
                    <a:lnTo>
                      <a:pt x="284077" y="213568"/>
                    </a:lnTo>
                    <a:lnTo>
                      <a:pt x="284077" y="139154"/>
                    </a:lnTo>
                    <a:lnTo>
                      <a:pt x="185107" y="139154"/>
                    </a:lnTo>
                    <a:lnTo>
                      <a:pt x="185107" y="98970"/>
                    </a:lnTo>
                    <a:lnTo>
                      <a:pt x="139714" y="155525"/>
                    </a:lnTo>
                    <a:cubicBezTo>
                      <a:pt x="99034" y="118318"/>
                      <a:pt x="62075" y="89297"/>
                      <a:pt x="28837" y="68461"/>
                    </a:cubicBezTo>
                    <a:lnTo>
                      <a:pt x="77950" y="13394"/>
                    </a:lnTo>
                    <a:cubicBezTo>
                      <a:pt x="120118" y="40183"/>
                      <a:pt x="155837" y="64740"/>
                      <a:pt x="185107" y="87064"/>
                    </a:cubicBezTo>
                    <a:lnTo>
                      <a:pt x="185107" y="77390"/>
                    </a:lnTo>
                    <a:lnTo>
                      <a:pt x="284077" y="7739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66450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Futura Std Book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WONG, Simon Hon Chiu</dc:creator>
  <cp:lastModifiedBy>WONG, Simon Hon Chiu</cp:lastModifiedBy>
  <cp:revision>6</cp:revision>
  <dcterms:created xsi:type="dcterms:W3CDTF">2017-12-13T09:50:31Z</dcterms:created>
  <dcterms:modified xsi:type="dcterms:W3CDTF">2018-11-26T05:53:07Z</dcterms:modified>
</cp:coreProperties>
</file>