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41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061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414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9313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596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316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62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445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41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830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612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462823" y="2405093"/>
            <a:ext cx="9306352" cy="1748286"/>
            <a:chOff x="1462823" y="2405093"/>
            <a:chExt cx="9306352" cy="1748286"/>
          </a:xfrm>
        </p:grpSpPr>
        <p:grpSp>
          <p:nvGrpSpPr>
            <p:cNvPr id="63" name="群組 62"/>
            <p:cNvGrpSpPr/>
            <p:nvPr/>
          </p:nvGrpSpPr>
          <p:grpSpPr>
            <a:xfrm>
              <a:off x="1462823" y="2405093"/>
              <a:ext cx="1120987" cy="1737897"/>
              <a:chOff x="3914775" y="1325563"/>
              <a:chExt cx="1214438" cy="1882775"/>
            </a:xfrm>
          </p:grpSpPr>
          <p:sp>
            <p:nvSpPr>
              <p:cNvPr id="64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3914775" y="1325563"/>
                <a:ext cx="1214438" cy="1882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5" name="Freeform 50"/>
              <p:cNvSpPr>
                <a:spLocks/>
              </p:cNvSpPr>
              <p:nvPr/>
            </p:nvSpPr>
            <p:spPr bwMode="auto">
              <a:xfrm>
                <a:off x="4184650" y="2138363"/>
                <a:ext cx="673100" cy="1069975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auto">
              <a:xfrm>
                <a:off x="4216400" y="1325563"/>
                <a:ext cx="614363" cy="336550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7" name="Freeform 52"/>
              <p:cNvSpPr>
                <a:spLocks/>
              </p:cNvSpPr>
              <p:nvPr/>
            </p:nvSpPr>
            <p:spPr bwMode="auto">
              <a:xfrm>
                <a:off x="4257675" y="1679576"/>
                <a:ext cx="527050" cy="30163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8" name="Freeform 53"/>
              <p:cNvSpPr>
                <a:spLocks/>
              </p:cNvSpPr>
              <p:nvPr/>
            </p:nvSpPr>
            <p:spPr bwMode="auto">
              <a:xfrm>
                <a:off x="4276725" y="1727201"/>
                <a:ext cx="488950" cy="28575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9" name="Freeform 54"/>
              <p:cNvSpPr>
                <a:spLocks/>
              </p:cNvSpPr>
              <p:nvPr/>
            </p:nvSpPr>
            <p:spPr bwMode="auto">
              <a:xfrm>
                <a:off x="4305300" y="1774826"/>
                <a:ext cx="431800" cy="22225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0" name="Freeform 55"/>
              <p:cNvSpPr>
                <a:spLocks/>
              </p:cNvSpPr>
              <p:nvPr/>
            </p:nvSpPr>
            <p:spPr bwMode="auto">
              <a:xfrm>
                <a:off x="4344988" y="1816101"/>
                <a:ext cx="352425" cy="17463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1" name="Freeform 56"/>
              <p:cNvSpPr>
                <a:spLocks/>
              </p:cNvSpPr>
              <p:nvPr/>
            </p:nvSpPr>
            <p:spPr bwMode="auto">
              <a:xfrm>
                <a:off x="4411663" y="1857376"/>
                <a:ext cx="220663" cy="238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2" name="Freeform 57"/>
              <p:cNvSpPr>
                <a:spLocks/>
              </p:cNvSpPr>
              <p:nvPr/>
            </p:nvSpPr>
            <p:spPr bwMode="auto">
              <a:xfrm>
                <a:off x="3914775" y="1893888"/>
                <a:ext cx="1214438" cy="209550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3" name="Freeform 58"/>
              <p:cNvSpPr>
                <a:spLocks/>
              </p:cNvSpPr>
              <p:nvPr/>
            </p:nvSpPr>
            <p:spPr bwMode="auto">
              <a:xfrm>
                <a:off x="3956050" y="2066926"/>
                <a:ext cx="290513" cy="100012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4" name="Freeform 59"/>
              <p:cNvSpPr>
                <a:spLocks/>
              </p:cNvSpPr>
              <p:nvPr/>
            </p:nvSpPr>
            <p:spPr bwMode="auto">
              <a:xfrm>
                <a:off x="4113213" y="2066926"/>
                <a:ext cx="214313" cy="866775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5" name="Freeform 60"/>
              <p:cNvSpPr>
                <a:spLocks/>
              </p:cNvSpPr>
              <p:nvPr/>
            </p:nvSpPr>
            <p:spPr bwMode="auto">
              <a:xfrm>
                <a:off x="4795838" y="2066926"/>
                <a:ext cx="292100" cy="100012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6" name="Freeform 61"/>
              <p:cNvSpPr>
                <a:spLocks/>
              </p:cNvSpPr>
              <p:nvPr/>
            </p:nvSpPr>
            <p:spPr bwMode="auto">
              <a:xfrm>
                <a:off x="4714875" y="2066926"/>
                <a:ext cx="214313" cy="866775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914527" y="3144441"/>
              <a:ext cx="7854648" cy="1008938"/>
              <a:chOff x="2595318" y="1318504"/>
              <a:chExt cx="6536650" cy="83964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4093997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96473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571475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33554" y="1326326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6" y="230272"/>
                      <a:pt x="568895" y="283000"/>
                    </a:cubicBezTo>
                    <a:cubicBezTo>
                      <a:pt x="568266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5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6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1508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5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4" y="242916"/>
                      <a:pt x="60717" y="284487"/>
                    </a:cubicBezTo>
                    <a:cubicBezTo>
                      <a:pt x="60838" y="313630"/>
                      <a:pt x="66390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0" y="475540"/>
                      <a:pt x="195392" y="488351"/>
                    </a:cubicBezTo>
                    <a:cubicBezTo>
                      <a:pt x="222393" y="501161"/>
                      <a:pt x="250389" y="507770"/>
                      <a:pt x="279382" y="508178"/>
                    </a:cubicBezTo>
                    <a:cubicBezTo>
                      <a:pt x="311647" y="507945"/>
                      <a:pt x="342532" y="500685"/>
                      <a:pt x="372035" y="486396"/>
                    </a:cubicBezTo>
                    <a:cubicBezTo>
                      <a:pt x="401538" y="472107"/>
                      <a:pt x="425773" y="452184"/>
                      <a:pt x="444736" y="426629"/>
                    </a:cubicBezTo>
                    <a:cubicBezTo>
                      <a:pt x="463701" y="401073"/>
                      <a:pt x="473507" y="371279"/>
                      <a:pt x="474155" y="337247"/>
                    </a:cubicBezTo>
                    <a:lnTo>
                      <a:pt x="311965" y="337247"/>
                    </a:lnTo>
                    <a:lnTo>
                      <a:pt x="311965" y="280873"/>
                    </a:lnTo>
                    <a:lnTo>
                      <a:pt x="539215" y="280873"/>
                    </a:lnTo>
                    <a:cubicBezTo>
                      <a:pt x="540617" y="317542"/>
                      <a:pt x="537635" y="351609"/>
                      <a:pt x="530270" y="383073"/>
                    </a:cubicBezTo>
                    <a:cubicBezTo>
                      <a:pt x="522905" y="414536"/>
                      <a:pt x="507092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1" y="500676"/>
                      <a:pt x="63870" y="466977"/>
                      <a:pt x="38697" y="424754"/>
                    </a:cubicBezTo>
                    <a:cubicBezTo>
                      <a:pt x="13523" y="382530"/>
                      <a:pt x="625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12667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9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9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80" y="383547"/>
                      <a:pt x="629" y="335939"/>
                      <a:pt x="0" y="283000"/>
                    </a:cubicBezTo>
                    <a:cubicBezTo>
                      <a:pt x="629" y="230272"/>
                      <a:pt x="13680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1" y="56870"/>
                      <a:pt x="204359" y="67221"/>
                      <a:pt x="170771" y="87427"/>
                    </a:cubicBezTo>
                    <a:cubicBezTo>
                      <a:pt x="137184" y="107634"/>
                      <a:pt x="110555" y="134718"/>
                      <a:pt x="90885" y="168682"/>
                    </a:cubicBezTo>
                    <a:cubicBezTo>
                      <a:pt x="71216" y="202645"/>
                      <a:pt x="61159" y="240510"/>
                      <a:pt x="60717" y="282276"/>
                    </a:cubicBezTo>
                    <a:cubicBezTo>
                      <a:pt x="61186" y="323815"/>
                      <a:pt x="71350" y="361572"/>
                      <a:pt x="91207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29" y="497264"/>
                      <a:pt x="242707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8" y="202645"/>
                      <a:pt x="478009" y="168682"/>
                    </a:cubicBezTo>
                    <a:cubicBezTo>
                      <a:pt x="458338" y="134719"/>
                      <a:pt x="431709" y="107634"/>
                      <a:pt x="398122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81214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59" y="117931"/>
                    </a:cubicBezTo>
                    <a:lnTo>
                      <a:pt x="471256" y="159210"/>
                    </a:lnTo>
                    <a:cubicBezTo>
                      <a:pt x="448508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5" y="242916"/>
                      <a:pt x="60717" y="284487"/>
                    </a:cubicBezTo>
                    <a:cubicBezTo>
                      <a:pt x="60838" y="313630"/>
                      <a:pt x="66389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1" y="475540"/>
                      <a:pt x="195392" y="488351"/>
                    </a:cubicBezTo>
                    <a:cubicBezTo>
                      <a:pt x="222392" y="501161"/>
                      <a:pt x="250390" y="507770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2" y="452184"/>
                      <a:pt x="444736" y="426629"/>
                    </a:cubicBezTo>
                    <a:cubicBezTo>
                      <a:pt x="463700" y="401073"/>
                      <a:pt x="473506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6" y="280873"/>
                    </a:lnTo>
                    <a:cubicBezTo>
                      <a:pt x="540616" y="317542"/>
                      <a:pt x="537635" y="351609"/>
                      <a:pt x="530270" y="383073"/>
                    </a:cubicBezTo>
                    <a:cubicBezTo>
                      <a:pt x="522906" y="414536"/>
                      <a:pt x="507092" y="444649"/>
                      <a:pt x="482829" y="473412"/>
                    </a:cubicBezTo>
                    <a:cubicBezTo>
                      <a:pt x="457312" y="502538"/>
                      <a:pt x="426906" y="524965"/>
                      <a:pt x="391608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2" y="500676"/>
                      <a:pt x="63870" y="466977"/>
                      <a:pt x="38697" y="424754"/>
                    </a:cubicBezTo>
                    <a:cubicBezTo>
                      <a:pt x="13524" y="382530"/>
                      <a:pt x="625" y="335534"/>
                      <a:pt x="0" y="283764"/>
                    </a:cubicBezTo>
                    <a:cubicBezTo>
                      <a:pt x="603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724950" y="1326326"/>
                <a:ext cx="19426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1" h="564552">
                    <a:moveTo>
                      <a:pt x="180928" y="0"/>
                    </a:moveTo>
                    <a:cubicBezTo>
                      <a:pt x="211618" y="180"/>
                      <a:pt x="239133" y="7590"/>
                      <a:pt x="263472" y="22231"/>
                    </a:cubicBezTo>
                    <a:cubicBezTo>
                      <a:pt x="287812" y="36872"/>
                      <a:pt x="307346" y="57666"/>
                      <a:pt x="322074" y="84612"/>
                    </a:cubicBezTo>
                    <a:lnTo>
                      <a:pt x="273631" y="115746"/>
                    </a:lnTo>
                    <a:cubicBezTo>
                      <a:pt x="263100" y="96800"/>
                      <a:pt x="250486" y="82199"/>
                      <a:pt x="235790" y="71941"/>
                    </a:cubicBezTo>
                    <a:cubicBezTo>
                      <a:pt x="221093" y="61684"/>
                      <a:pt x="202324" y="56495"/>
                      <a:pt x="179480" y="56374"/>
                    </a:cubicBezTo>
                    <a:cubicBezTo>
                      <a:pt x="154478" y="56781"/>
                      <a:pt x="133324" y="64655"/>
                      <a:pt x="116018" y="79996"/>
                    </a:cubicBezTo>
                    <a:cubicBezTo>
                      <a:pt x="98711" y="95337"/>
                      <a:pt x="89689" y="115701"/>
                      <a:pt x="88949" y="141088"/>
                    </a:cubicBezTo>
                    <a:cubicBezTo>
                      <a:pt x="89321" y="156650"/>
                      <a:pt x="93970" y="169772"/>
                      <a:pt x="102898" y="180454"/>
                    </a:cubicBezTo>
                    <a:cubicBezTo>
                      <a:pt x="111826" y="191136"/>
                      <a:pt x="122805" y="200129"/>
                      <a:pt x="135838" y="207432"/>
                    </a:cubicBezTo>
                    <a:cubicBezTo>
                      <a:pt x="148869" y="214735"/>
                      <a:pt x="161727" y="221099"/>
                      <a:pt x="174410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2" y="298296"/>
                    </a:cubicBezTo>
                    <a:cubicBezTo>
                      <a:pt x="327613" y="320937"/>
                      <a:pt x="340569" y="353489"/>
                      <a:pt x="341591" y="395951"/>
                    </a:cubicBezTo>
                    <a:cubicBezTo>
                      <a:pt x="341230" y="428121"/>
                      <a:pt x="333434" y="456850"/>
                      <a:pt x="318204" y="482140"/>
                    </a:cubicBezTo>
                    <a:cubicBezTo>
                      <a:pt x="302974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5" y="564552"/>
                    </a:cubicBezTo>
                    <a:cubicBezTo>
                      <a:pt x="125730" y="563968"/>
                      <a:pt x="88606" y="551042"/>
                      <a:pt x="58689" y="525776"/>
                    </a:cubicBezTo>
                    <a:cubicBezTo>
                      <a:pt x="28774" y="500509"/>
                      <a:pt x="9211" y="466405"/>
                      <a:pt x="0" y="423465"/>
                    </a:cubicBezTo>
                    <a:lnTo>
                      <a:pt x="59314" y="406812"/>
                    </a:lnTo>
                    <a:cubicBezTo>
                      <a:pt x="63680" y="435427"/>
                      <a:pt x="75558" y="459290"/>
                      <a:pt x="94948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9" y="507590"/>
                      <a:pt x="225001" y="497543"/>
                      <a:pt x="246744" y="478040"/>
                    </a:cubicBezTo>
                    <a:cubicBezTo>
                      <a:pt x="268486" y="458536"/>
                      <a:pt x="279862" y="433104"/>
                      <a:pt x="280873" y="401743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4" y="316849"/>
                      <a:pt x="206579" y="303817"/>
                      <a:pt x="180204" y="293137"/>
                    </a:cubicBezTo>
                    <a:lnTo>
                      <a:pt x="146889" y="278656"/>
                    </a:lnTo>
                    <a:cubicBezTo>
                      <a:pt x="114066" y="265050"/>
                      <a:pt x="86325" y="247914"/>
                      <a:pt x="63665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5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4" y="5877"/>
                      <a:pt x="153507" y="146"/>
                      <a:pt x="180928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62071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4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4" y="563985"/>
                      <a:pt x="284446" y="564552"/>
                    </a:cubicBezTo>
                    <a:cubicBezTo>
                      <a:pt x="231928" y="563985"/>
                      <a:pt x="184283" y="551292"/>
                      <a:pt x="141515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5" y="38616"/>
                    </a:cubicBezTo>
                    <a:cubicBezTo>
                      <a:pt x="184283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8" y="67221"/>
                      <a:pt x="170771" y="87427"/>
                    </a:cubicBezTo>
                    <a:cubicBezTo>
                      <a:pt x="137183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5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10" y="107634"/>
                      <a:pt x="398121" y="87427"/>
                    </a:cubicBezTo>
                    <a:cubicBezTo>
                      <a:pt x="364533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95318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7" y="56373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819143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110007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58334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896097" y="1331678"/>
                <a:ext cx="21814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83576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33781"/>
                    </a:lnTo>
                    <a:lnTo>
                      <a:pt x="293089" y="0"/>
                    </a:lnTo>
                    <a:lnTo>
                      <a:pt x="374890" y="0"/>
                    </a:lnTo>
                    <a:lnTo>
                      <a:pt x="118629" y="254047"/>
                    </a:lnTo>
                    <a:lnTo>
                      <a:pt x="383576" y="545730"/>
                    </a:lnTo>
                    <a:lnTo>
                      <a:pt x="299604" y="545730"/>
                    </a:lnTo>
                    <a:lnTo>
                      <a:pt x="75919" y="295303"/>
                    </a:lnTo>
                    <a:lnTo>
                      <a:pt x="60717" y="310502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86851" y="1331678"/>
                <a:ext cx="221567" cy="315709"/>
              </a:xfrm>
              <a:custGeom>
                <a:avLst/>
                <a:gdLst/>
                <a:ahLst/>
                <a:cxnLst/>
                <a:rect l="l" t="t" r="r" b="b"/>
                <a:pathLst>
                  <a:path w="389602" h="555141">
                    <a:moveTo>
                      <a:pt x="115" y="0"/>
                    </a:moveTo>
                    <a:lnTo>
                      <a:pt x="60832" y="0"/>
                    </a:lnTo>
                    <a:lnTo>
                      <a:pt x="60832" y="325031"/>
                    </a:lnTo>
                    <a:cubicBezTo>
                      <a:pt x="60244" y="345662"/>
                      <a:pt x="61059" y="366655"/>
                      <a:pt x="63277" y="388010"/>
                    </a:cubicBezTo>
                    <a:cubicBezTo>
                      <a:pt x="65494" y="409365"/>
                      <a:pt x="72646" y="428911"/>
                      <a:pt x="84729" y="446646"/>
                    </a:cubicBezTo>
                    <a:cubicBezTo>
                      <a:pt x="97280" y="463386"/>
                      <a:pt x="113634" y="476236"/>
                      <a:pt x="133790" y="485194"/>
                    </a:cubicBezTo>
                    <a:cubicBezTo>
                      <a:pt x="153944" y="494152"/>
                      <a:pt x="174281" y="498676"/>
                      <a:pt x="194798" y="498767"/>
                    </a:cubicBezTo>
                    <a:cubicBezTo>
                      <a:pt x="214788" y="498646"/>
                      <a:pt x="234370" y="494363"/>
                      <a:pt x="253545" y="485918"/>
                    </a:cubicBezTo>
                    <a:cubicBezTo>
                      <a:pt x="272719" y="477472"/>
                      <a:pt x="288862" y="465588"/>
                      <a:pt x="301972" y="450266"/>
                    </a:cubicBezTo>
                    <a:cubicBezTo>
                      <a:pt x="315759" y="432515"/>
                      <a:pt x="323845" y="412638"/>
                      <a:pt x="326230" y="390634"/>
                    </a:cubicBezTo>
                    <a:cubicBezTo>
                      <a:pt x="328614" y="368631"/>
                      <a:pt x="329460" y="346763"/>
                      <a:pt x="328765" y="325031"/>
                    </a:cubicBezTo>
                    <a:lnTo>
                      <a:pt x="328765" y="0"/>
                    </a:lnTo>
                    <a:lnTo>
                      <a:pt x="389482" y="0"/>
                    </a:lnTo>
                    <a:lnTo>
                      <a:pt x="389482" y="341681"/>
                    </a:lnTo>
                    <a:cubicBezTo>
                      <a:pt x="390206" y="371149"/>
                      <a:pt x="387676" y="398175"/>
                      <a:pt x="381893" y="422757"/>
                    </a:cubicBezTo>
                    <a:cubicBezTo>
                      <a:pt x="376110" y="447340"/>
                      <a:pt x="362738" y="470746"/>
                      <a:pt x="341776" y="492976"/>
                    </a:cubicBezTo>
                    <a:cubicBezTo>
                      <a:pt x="322628" y="513277"/>
                      <a:pt x="300307" y="528698"/>
                      <a:pt x="274814" y="539239"/>
                    </a:cubicBezTo>
                    <a:cubicBezTo>
                      <a:pt x="249320" y="549780"/>
                      <a:pt x="222648" y="555081"/>
                      <a:pt x="194798" y="555141"/>
                    </a:cubicBezTo>
                    <a:cubicBezTo>
                      <a:pt x="168729" y="555080"/>
                      <a:pt x="143384" y="550322"/>
                      <a:pt x="118766" y="540866"/>
                    </a:cubicBezTo>
                    <a:cubicBezTo>
                      <a:pt x="94145" y="531411"/>
                      <a:pt x="72425" y="517618"/>
                      <a:pt x="53604" y="499490"/>
                    </a:cubicBezTo>
                    <a:cubicBezTo>
                      <a:pt x="30503" y="476853"/>
                      <a:pt x="15626" y="452633"/>
                      <a:pt x="8970" y="426829"/>
                    </a:cubicBezTo>
                    <a:cubicBezTo>
                      <a:pt x="2314" y="401025"/>
                      <a:pt x="-638" y="372642"/>
                      <a:pt x="115" y="341681"/>
                    </a:cubicBez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11503" y="1331678"/>
                <a:ext cx="3452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6" h="545730">
                    <a:moveTo>
                      <a:pt x="0" y="0"/>
                    </a:moveTo>
                    <a:lnTo>
                      <a:pt x="60716" y="0"/>
                    </a:lnTo>
                    <a:lnTo>
                      <a:pt x="60716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988228" y="1331678"/>
                <a:ext cx="251898" cy="328934"/>
              </a:xfrm>
              <a:custGeom>
                <a:avLst/>
                <a:gdLst/>
                <a:ahLst/>
                <a:cxnLst/>
                <a:rect l="l" t="t" r="r" b="b"/>
                <a:pathLst>
                  <a:path w="442937" h="578396">
                    <a:moveTo>
                      <a:pt x="0" y="0"/>
                    </a:moveTo>
                    <a:lnTo>
                      <a:pt x="65862" y="0"/>
                    </a:lnTo>
                    <a:lnTo>
                      <a:pt x="221470" y="416242"/>
                    </a:lnTo>
                    <a:lnTo>
                      <a:pt x="377078" y="0"/>
                    </a:lnTo>
                    <a:lnTo>
                      <a:pt x="442937" y="0"/>
                    </a:lnTo>
                    <a:lnTo>
                      <a:pt x="221470" y="5783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86411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514411" y="1331660"/>
                <a:ext cx="179442" cy="310374"/>
              </a:xfrm>
              <a:custGeom>
                <a:avLst/>
                <a:gdLst/>
                <a:ahLst/>
                <a:cxnLst/>
                <a:rect l="l" t="t" r="r" b="b"/>
                <a:pathLst>
                  <a:path w="315530" h="545761">
                    <a:moveTo>
                      <a:pt x="0" y="31"/>
                    </a:moveTo>
                    <a:lnTo>
                      <a:pt x="78825" y="31"/>
                    </a:lnTo>
                    <a:cubicBezTo>
                      <a:pt x="113899" y="-390"/>
                      <a:pt x="146509" y="3503"/>
                      <a:pt x="176656" y="11709"/>
                    </a:cubicBezTo>
                    <a:cubicBezTo>
                      <a:pt x="206802" y="19915"/>
                      <a:pt x="231194" y="34958"/>
                      <a:pt x="249831" y="56837"/>
                    </a:cubicBezTo>
                    <a:cubicBezTo>
                      <a:pt x="268469" y="78716"/>
                      <a:pt x="278062" y="109956"/>
                      <a:pt x="278610" y="150555"/>
                    </a:cubicBezTo>
                    <a:cubicBezTo>
                      <a:pt x="278162" y="193131"/>
                      <a:pt x="265868" y="227818"/>
                      <a:pt x="241727" y="254617"/>
                    </a:cubicBezTo>
                    <a:cubicBezTo>
                      <a:pt x="217587" y="281417"/>
                      <a:pt x="184291" y="296908"/>
                      <a:pt x="141841" y="301091"/>
                    </a:cubicBezTo>
                    <a:lnTo>
                      <a:pt x="315530" y="545761"/>
                    </a:lnTo>
                    <a:lnTo>
                      <a:pt x="241024" y="545761"/>
                    </a:lnTo>
                    <a:lnTo>
                      <a:pt x="75927" y="306150"/>
                    </a:lnTo>
                    <a:lnTo>
                      <a:pt x="60717" y="306150"/>
                    </a:lnTo>
                    <a:lnTo>
                      <a:pt x="60717" y="545761"/>
                    </a:lnTo>
                    <a:lnTo>
                      <a:pt x="0" y="545761"/>
                    </a:lnTo>
                    <a:lnTo>
                      <a:pt x="0" y="31"/>
                    </a:lnTo>
                    <a:close/>
                    <a:moveTo>
                      <a:pt x="60717" y="56404"/>
                    </a:moveTo>
                    <a:lnTo>
                      <a:pt x="60717" y="252672"/>
                    </a:lnTo>
                    <a:lnTo>
                      <a:pt x="79549" y="252672"/>
                    </a:lnTo>
                    <a:cubicBezTo>
                      <a:pt x="102919" y="253034"/>
                      <a:pt x="125069" y="250861"/>
                      <a:pt x="145999" y="246154"/>
                    </a:cubicBezTo>
                    <a:cubicBezTo>
                      <a:pt x="166928" y="241446"/>
                      <a:pt x="184034" y="232031"/>
                      <a:pt x="197318" y="217909"/>
                    </a:cubicBezTo>
                    <a:cubicBezTo>
                      <a:pt x="210601" y="203786"/>
                      <a:pt x="217460" y="182784"/>
                      <a:pt x="217894" y="154901"/>
                    </a:cubicBezTo>
                    <a:cubicBezTo>
                      <a:pt x="217532" y="125413"/>
                      <a:pt x="210932" y="103596"/>
                      <a:pt x="198096" y="89451"/>
                    </a:cubicBezTo>
                    <a:cubicBezTo>
                      <a:pt x="185259" y="75306"/>
                      <a:pt x="168358" y="66151"/>
                      <a:pt x="147393" y="61984"/>
                    </a:cubicBezTo>
                    <a:cubicBezTo>
                      <a:pt x="126428" y="57817"/>
                      <a:pt x="103572" y="55957"/>
                      <a:pt x="78825" y="56404"/>
                    </a:cubicBezTo>
                    <a:lnTo>
                      <a:pt x="60717" y="56404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973697" y="1331678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046161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8" y="56373"/>
                    </a:lnTo>
                    <a:lnTo>
                      <a:pt x="192468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240346" y="1331678"/>
                <a:ext cx="23790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3" h="545730">
                    <a:moveTo>
                      <a:pt x="0" y="0"/>
                    </a:moveTo>
                    <a:lnTo>
                      <a:pt x="70217" y="0"/>
                    </a:lnTo>
                    <a:lnTo>
                      <a:pt x="209161" y="243191"/>
                    </a:lnTo>
                    <a:lnTo>
                      <a:pt x="348105" y="0"/>
                    </a:lnTo>
                    <a:lnTo>
                      <a:pt x="418323" y="0"/>
                    </a:lnTo>
                    <a:lnTo>
                      <a:pt x="239520" y="311226"/>
                    </a:lnTo>
                    <a:lnTo>
                      <a:pt x="239520" y="545730"/>
                    </a:lnTo>
                    <a:lnTo>
                      <a:pt x="178803" y="545730"/>
                    </a:lnTo>
                    <a:lnTo>
                      <a:pt x="178803" y="3112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399846" y="1818969"/>
                <a:ext cx="282774" cy="325178"/>
              </a:xfrm>
              <a:custGeom>
                <a:avLst/>
                <a:gdLst/>
                <a:ahLst/>
                <a:cxnLst/>
                <a:rect l="l" t="t" r="r" b="b"/>
                <a:pathLst>
                  <a:path w="497229" h="571791">
                    <a:moveTo>
                      <a:pt x="251872" y="0"/>
                    </a:moveTo>
                    <a:lnTo>
                      <a:pt x="497229" y="571791"/>
                    </a:lnTo>
                    <a:lnTo>
                      <a:pt x="429918" y="571791"/>
                    </a:lnTo>
                    <a:lnTo>
                      <a:pt x="365503" y="416876"/>
                    </a:lnTo>
                    <a:lnTo>
                      <a:pt x="132449" y="416876"/>
                    </a:lnTo>
                    <a:lnTo>
                      <a:pt x="66587" y="571791"/>
                    </a:lnTo>
                    <a:lnTo>
                      <a:pt x="0" y="571791"/>
                    </a:lnTo>
                    <a:lnTo>
                      <a:pt x="251872" y="0"/>
                    </a:lnTo>
                    <a:close/>
                    <a:moveTo>
                      <a:pt x="250423" y="141885"/>
                    </a:moveTo>
                    <a:lnTo>
                      <a:pt x="157057" y="360503"/>
                    </a:lnTo>
                    <a:lnTo>
                      <a:pt x="341618" y="360503"/>
                    </a:lnTo>
                    <a:lnTo>
                      <a:pt x="250423" y="141885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461103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717816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462047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6" y="148380"/>
                    </a:lnTo>
                    <a:lnTo>
                      <a:pt x="60716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04610" y="1828438"/>
                <a:ext cx="19426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0" h="564552">
                    <a:moveTo>
                      <a:pt x="180928" y="0"/>
                    </a:moveTo>
                    <a:cubicBezTo>
                      <a:pt x="211617" y="180"/>
                      <a:pt x="239132" y="7590"/>
                      <a:pt x="263472" y="22231"/>
                    </a:cubicBezTo>
                    <a:cubicBezTo>
                      <a:pt x="287811" y="36872"/>
                      <a:pt x="307345" y="57666"/>
                      <a:pt x="322073" y="84612"/>
                    </a:cubicBezTo>
                    <a:lnTo>
                      <a:pt x="273631" y="115746"/>
                    </a:lnTo>
                    <a:cubicBezTo>
                      <a:pt x="263099" y="96800"/>
                      <a:pt x="250485" y="82199"/>
                      <a:pt x="235789" y="71941"/>
                    </a:cubicBezTo>
                    <a:cubicBezTo>
                      <a:pt x="221093" y="61684"/>
                      <a:pt x="202323" y="56495"/>
                      <a:pt x="179479" y="56374"/>
                    </a:cubicBezTo>
                    <a:cubicBezTo>
                      <a:pt x="154478" y="56781"/>
                      <a:pt x="133324" y="64655"/>
                      <a:pt x="116017" y="79996"/>
                    </a:cubicBezTo>
                    <a:cubicBezTo>
                      <a:pt x="98711" y="95337"/>
                      <a:pt x="89688" y="115701"/>
                      <a:pt x="88949" y="141088"/>
                    </a:cubicBezTo>
                    <a:cubicBezTo>
                      <a:pt x="89320" y="156650"/>
                      <a:pt x="93969" y="169772"/>
                      <a:pt x="102897" y="180454"/>
                    </a:cubicBezTo>
                    <a:cubicBezTo>
                      <a:pt x="111825" y="191136"/>
                      <a:pt x="122805" y="200129"/>
                      <a:pt x="135837" y="207432"/>
                    </a:cubicBezTo>
                    <a:cubicBezTo>
                      <a:pt x="148869" y="214735"/>
                      <a:pt x="161726" y="221099"/>
                      <a:pt x="174409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1" y="298296"/>
                    </a:cubicBezTo>
                    <a:cubicBezTo>
                      <a:pt x="327613" y="320937"/>
                      <a:pt x="340569" y="353489"/>
                      <a:pt x="341590" y="395951"/>
                    </a:cubicBezTo>
                    <a:cubicBezTo>
                      <a:pt x="341229" y="428121"/>
                      <a:pt x="333434" y="456850"/>
                      <a:pt x="318204" y="482140"/>
                    </a:cubicBezTo>
                    <a:cubicBezTo>
                      <a:pt x="302973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4" y="564552"/>
                    </a:cubicBezTo>
                    <a:cubicBezTo>
                      <a:pt x="125730" y="563968"/>
                      <a:pt x="88605" y="551042"/>
                      <a:pt x="58689" y="525776"/>
                    </a:cubicBezTo>
                    <a:cubicBezTo>
                      <a:pt x="28774" y="500509"/>
                      <a:pt x="9210" y="466405"/>
                      <a:pt x="0" y="423465"/>
                    </a:cubicBezTo>
                    <a:lnTo>
                      <a:pt x="59313" y="406812"/>
                    </a:lnTo>
                    <a:cubicBezTo>
                      <a:pt x="63679" y="435427"/>
                      <a:pt x="75557" y="459290"/>
                      <a:pt x="94947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8" y="507590"/>
                      <a:pt x="225001" y="497544"/>
                      <a:pt x="246743" y="478040"/>
                    </a:cubicBezTo>
                    <a:cubicBezTo>
                      <a:pt x="268485" y="458536"/>
                      <a:pt x="279862" y="433104"/>
                      <a:pt x="280873" y="401744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3" y="316849"/>
                      <a:pt x="206578" y="303817"/>
                      <a:pt x="180204" y="293137"/>
                    </a:cubicBezTo>
                    <a:lnTo>
                      <a:pt x="146888" y="278656"/>
                    </a:lnTo>
                    <a:cubicBezTo>
                      <a:pt x="114066" y="265050"/>
                      <a:pt x="86324" y="247914"/>
                      <a:pt x="63664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4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3" y="5877"/>
                      <a:pt x="153506" y="146"/>
                      <a:pt x="180928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829236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80" h="564553">
                    <a:moveTo>
                      <a:pt x="284403" y="1"/>
                    </a:moveTo>
                    <a:cubicBezTo>
                      <a:pt x="314761" y="-29"/>
                      <a:pt x="343446" y="4368"/>
                      <a:pt x="370456" y="13191"/>
                    </a:cubicBezTo>
                    <a:cubicBezTo>
                      <a:pt x="397467" y="22015"/>
                      <a:pt x="423075" y="35446"/>
                      <a:pt x="447280" y="53484"/>
                    </a:cubicBezTo>
                    <a:lnTo>
                      <a:pt x="447280" y="128780"/>
                    </a:lnTo>
                    <a:cubicBezTo>
                      <a:pt x="425277" y="106124"/>
                      <a:pt x="399970" y="88445"/>
                      <a:pt x="371361" y="75743"/>
                    </a:cubicBezTo>
                    <a:cubicBezTo>
                      <a:pt x="342752" y="63042"/>
                      <a:pt x="312559" y="56586"/>
                      <a:pt x="280783" y="56375"/>
                    </a:cubicBezTo>
                    <a:cubicBezTo>
                      <a:pt x="239780" y="56938"/>
                      <a:pt x="202745" y="67557"/>
                      <a:pt x="169678" y="88233"/>
                    </a:cubicBezTo>
                    <a:cubicBezTo>
                      <a:pt x="136611" y="108909"/>
                      <a:pt x="110300" y="136261"/>
                      <a:pt x="90746" y="170292"/>
                    </a:cubicBezTo>
                    <a:cubicBezTo>
                      <a:pt x="71192" y="204322"/>
                      <a:pt x="61182" y="241650"/>
                      <a:pt x="60718" y="282277"/>
                    </a:cubicBezTo>
                    <a:cubicBezTo>
                      <a:pt x="61187" y="322904"/>
                      <a:pt x="71268" y="360233"/>
                      <a:pt x="90961" y="394263"/>
                    </a:cubicBezTo>
                    <a:cubicBezTo>
                      <a:pt x="110653" y="428293"/>
                      <a:pt x="137143" y="455645"/>
                      <a:pt x="170429" y="476321"/>
                    </a:cubicBezTo>
                    <a:cubicBezTo>
                      <a:pt x="203714" y="496996"/>
                      <a:pt x="240982" y="507616"/>
                      <a:pt x="282231" y="508179"/>
                    </a:cubicBezTo>
                    <a:cubicBezTo>
                      <a:pt x="313313" y="507877"/>
                      <a:pt x="343084" y="501240"/>
                      <a:pt x="371542" y="488268"/>
                    </a:cubicBezTo>
                    <a:cubicBezTo>
                      <a:pt x="400000" y="475295"/>
                      <a:pt x="425246" y="457798"/>
                      <a:pt x="447280" y="435775"/>
                    </a:cubicBezTo>
                    <a:lnTo>
                      <a:pt x="447280" y="511070"/>
                    </a:lnTo>
                    <a:cubicBezTo>
                      <a:pt x="423527" y="528160"/>
                      <a:pt x="397738" y="541320"/>
                      <a:pt x="369913" y="550550"/>
                    </a:cubicBezTo>
                    <a:cubicBezTo>
                      <a:pt x="342088" y="559780"/>
                      <a:pt x="313585" y="564447"/>
                      <a:pt x="284403" y="564553"/>
                    </a:cubicBezTo>
                    <a:cubicBezTo>
                      <a:pt x="232350" y="563964"/>
                      <a:pt x="184929" y="551235"/>
                      <a:pt x="142140" y="526366"/>
                    </a:cubicBezTo>
                    <a:cubicBezTo>
                      <a:pt x="99350" y="501496"/>
                      <a:pt x="65127" y="468019"/>
                      <a:pt x="39470" y="425933"/>
                    </a:cubicBezTo>
                    <a:cubicBezTo>
                      <a:pt x="13813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3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3" y="1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782605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6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69" y="88445"/>
                      <a:pt x="371360" y="75743"/>
                    </a:cubicBezTo>
                    <a:cubicBezTo>
                      <a:pt x="342751" y="63042"/>
                      <a:pt x="312558" y="56586"/>
                      <a:pt x="280782" y="56375"/>
                    </a:cubicBezTo>
                    <a:cubicBezTo>
                      <a:pt x="239779" y="56938"/>
                      <a:pt x="202744" y="67557"/>
                      <a:pt x="169677" y="88233"/>
                    </a:cubicBezTo>
                    <a:cubicBezTo>
                      <a:pt x="136610" y="108909"/>
                      <a:pt x="110299" y="136261"/>
                      <a:pt x="90745" y="170292"/>
                    </a:cubicBezTo>
                    <a:cubicBezTo>
                      <a:pt x="71191" y="204322"/>
                      <a:pt x="61181" y="241650"/>
                      <a:pt x="60716" y="282277"/>
                    </a:cubicBezTo>
                    <a:cubicBezTo>
                      <a:pt x="61186" y="322904"/>
                      <a:pt x="71266" y="360233"/>
                      <a:pt x="90959" y="394263"/>
                    </a:cubicBezTo>
                    <a:cubicBezTo>
                      <a:pt x="110652" y="428293"/>
                      <a:pt x="137141" y="455645"/>
                      <a:pt x="170427" y="476321"/>
                    </a:cubicBezTo>
                    <a:cubicBezTo>
                      <a:pt x="203713" y="496996"/>
                      <a:pt x="240982" y="507616"/>
                      <a:pt x="282230" y="508179"/>
                    </a:cubicBezTo>
                    <a:cubicBezTo>
                      <a:pt x="313312" y="507877"/>
                      <a:pt x="343083" y="501240"/>
                      <a:pt x="371541" y="488268"/>
                    </a:cubicBezTo>
                    <a:cubicBezTo>
                      <a:pt x="399999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2" y="550550"/>
                    </a:cubicBezTo>
                    <a:cubicBezTo>
                      <a:pt x="342088" y="559780"/>
                      <a:pt x="313584" y="564447"/>
                      <a:pt x="284402" y="564553"/>
                    </a:cubicBezTo>
                    <a:cubicBezTo>
                      <a:pt x="232349" y="563964"/>
                      <a:pt x="184928" y="551235"/>
                      <a:pt x="142138" y="526366"/>
                    </a:cubicBezTo>
                    <a:cubicBezTo>
                      <a:pt x="99349" y="501496"/>
                      <a:pt x="65126" y="468019"/>
                      <a:pt x="39468" y="425933"/>
                    </a:cubicBezTo>
                    <a:cubicBezTo>
                      <a:pt x="13811" y="383848"/>
                      <a:pt x="655" y="336687"/>
                      <a:pt x="0" y="284450"/>
                    </a:cubicBezTo>
                    <a:cubicBezTo>
                      <a:pt x="615" y="231703"/>
                      <a:pt x="13611" y="183951"/>
                      <a:pt x="38986" y="141195"/>
                    </a:cubicBezTo>
                    <a:cubicBezTo>
                      <a:pt x="64362" y="98439"/>
                      <a:pt x="98424" y="64372"/>
                      <a:pt x="141173" y="38993"/>
                    </a:cubicBezTo>
                    <a:cubicBezTo>
                      <a:pt x="183922" y="13614"/>
                      <a:pt x="231665" y="617"/>
                      <a:pt x="284402" y="1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875619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5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70" y="88445"/>
                      <a:pt x="371360" y="75743"/>
                    </a:cubicBezTo>
                    <a:cubicBezTo>
                      <a:pt x="342751" y="63042"/>
                      <a:pt x="312559" y="56586"/>
                      <a:pt x="280782" y="56375"/>
                    </a:cubicBezTo>
                    <a:cubicBezTo>
                      <a:pt x="239780" y="56938"/>
                      <a:pt x="202744" y="67557"/>
                      <a:pt x="169677" y="88233"/>
                    </a:cubicBezTo>
                    <a:cubicBezTo>
                      <a:pt x="136610" y="108909"/>
                      <a:pt x="110300" y="136261"/>
                      <a:pt x="90745" y="170292"/>
                    </a:cubicBezTo>
                    <a:cubicBezTo>
                      <a:pt x="71191" y="204322"/>
                      <a:pt x="61182" y="241650"/>
                      <a:pt x="60717" y="282277"/>
                    </a:cubicBezTo>
                    <a:cubicBezTo>
                      <a:pt x="61186" y="322904"/>
                      <a:pt x="71267" y="360233"/>
                      <a:pt x="90960" y="394263"/>
                    </a:cubicBezTo>
                    <a:cubicBezTo>
                      <a:pt x="110653" y="428293"/>
                      <a:pt x="137142" y="455645"/>
                      <a:pt x="170428" y="476321"/>
                    </a:cubicBezTo>
                    <a:cubicBezTo>
                      <a:pt x="203714" y="496996"/>
                      <a:pt x="240981" y="507616"/>
                      <a:pt x="282230" y="508179"/>
                    </a:cubicBezTo>
                    <a:cubicBezTo>
                      <a:pt x="313313" y="507877"/>
                      <a:pt x="343083" y="501240"/>
                      <a:pt x="371541" y="488268"/>
                    </a:cubicBezTo>
                    <a:cubicBezTo>
                      <a:pt x="400000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3" y="550550"/>
                    </a:cubicBezTo>
                    <a:cubicBezTo>
                      <a:pt x="342087" y="559780"/>
                      <a:pt x="313584" y="564447"/>
                      <a:pt x="284402" y="564553"/>
                    </a:cubicBezTo>
                    <a:cubicBezTo>
                      <a:pt x="232350" y="563964"/>
                      <a:pt x="184929" y="551235"/>
                      <a:pt x="142139" y="526366"/>
                    </a:cubicBezTo>
                    <a:cubicBezTo>
                      <a:pt x="99350" y="501496"/>
                      <a:pt x="65126" y="468019"/>
                      <a:pt x="39469" y="425933"/>
                    </a:cubicBezTo>
                    <a:cubicBezTo>
                      <a:pt x="13812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2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2" y="1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5607" y="1828438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8" y="13470"/>
                      <a:pt x="427378" y="38617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4" y="182645"/>
                      <a:pt x="568266" y="230272"/>
                      <a:pt x="568894" y="283000"/>
                    </a:cubicBezTo>
                    <a:cubicBezTo>
                      <a:pt x="568266" y="335939"/>
                      <a:pt x="555214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8" y="551292"/>
                      <a:pt x="336965" y="563985"/>
                      <a:pt x="284446" y="564552"/>
                    </a:cubicBezTo>
                    <a:cubicBezTo>
                      <a:pt x="231927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1" y="425825"/>
                    </a:cubicBezTo>
                    <a:cubicBezTo>
                      <a:pt x="13678" y="383547"/>
                      <a:pt x="628" y="335939"/>
                      <a:pt x="0" y="283000"/>
                    </a:cubicBezTo>
                    <a:cubicBezTo>
                      <a:pt x="628" y="230272"/>
                      <a:pt x="13678" y="182645"/>
                      <a:pt x="39151" y="140122"/>
                    </a:cubicBezTo>
                    <a:cubicBezTo>
                      <a:pt x="64624" y="97598"/>
                      <a:pt x="98745" y="63763"/>
                      <a:pt x="141514" y="38617"/>
                    </a:cubicBezTo>
                    <a:cubicBezTo>
                      <a:pt x="184284" y="13470"/>
                      <a:pt x="231927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3" y="107634"/>
                      <a:pt x="110555" y="134719"/>
                      <a:pt x="90884" y="168682"/>
                    </a:cubicBezTo>
                    <a:cubicBezTo>
                      <a:pt x="71214" y="202645"/>
                      <a:pt x="61159" y="240510"/>
                      <a:pt x="60716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0" y="456664"/>
                      <a:pt x="171414" y="476964"/>
                    </a:cubicBezTo>
                    <a:cubicBezTo>
                      <a:pt x="205028" y="497264"/>
                      <a:pt x="242706" y="507668"/>
                      <a:pt x="284446" y="508178"/>
                    </a:cubicBezTo>
                    <a:cubicBezTo>
                      <a:pt x="326185" y="507668"/>
                      <a:pt x="363862" y="497264"/>
                      <a:pt x="397478" y="476964"/>
                    </a:cubicBezTo>
                    <a:cubicBezTo>
                      <a:pt x="431092" y="456664"/>
                      <a:pt x="457828" y="429525"/>
                      <a:pt x="477686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4" y="240510"/>
                      <a:pt x="497678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3" y="67221"/>
                      <a:pt x="326641" y="56870"/>
                      <a:pt x="284446" y="56374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300209" y="1828438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7" y="0"/>
                    </a:moveTo>
                    <a:cubicBezTo>
                      <a:pt x="336966" y="598"/>
                      <a:pt x="384609" y="13470"/>
                      <a:pt x="427379" y="38617"/>
                    </a:cubicBezTo>
                    <a:cubicBezTo>
                      <a:pt x="470148" y="63763"/>
                      <a:pt x="504270" y="97598"/>
                      <a:pt x="529742" y="140122"/>
                    </a:cubicBezTo>
                    <a:cubicBezTo>
                      <a:pt x="555215" y="182645"/>
                      <a:pt x="568267" y="230272"/>
                      <a:pt x="568895" y="283000"/>
                    </a:cubicBezTo>
                    <a:cubicBezTo>
                      <a:pt x="568267" y="335939"/>
                      <a:pt x="555215" y="383547"/>
                      <a:pt x="529742" y="425825"/>
                    </a:cubicBezTo>
                    <a:cubicBezTo>
                      <a:pt x="504270" y="468103"/>
                      <a:pt x="470148" y="501652"/>
                      <a:pt x="427379" y="526472"/>
                    </a:cubicBezTo>
                    <a:cubicBezTo>
                      <a:pt x="384609" y="551292"/>
                      <a:pt x="336966" y="563985"/>
                      <a:pt x="284447" y="564552"/>
                    </a:cubicBezTo>
                    <a:cubicBezTo>
                      <a:pt x="231928" y="563985"/>
                      <a:pt x="184284" y="551292"/>
                      <a:pt x="141515" y="526472"/>
                    </a:cubicBezTo>
                    <a:cubicBezTo>
                      <a:pt x="98746" y="501652"/>
                      <a:pt x="64625" y="468103"/>
                      <a:pt x="39152" y="425825"/>
                    </a:cubicBezTo>
                    <a:cubicBezTo>
                      <a:pt x="13680" y="383547"/>
                      <a:pt x="630" y="335939"/>
                      <a:pt x="0" y="283000"/>
                    </a:cubicBezTo>
                    <a:cubicBezTo>
                      <a:pt x="630" y="230272"/>
                      <a:pt x="13680" y="182645"/>
                      <a:pt x="39152" y="140122"/>
                    </a:cubicBezTo>
                    <a:cubicBezTo>
                      <a:pt x="64625" y="97598"/>
                      <a:pt x="98746" y="63763"/>
                      <a:pt x="141515" y="38617"/>
                    </a:cubicBezTo>
                    <a:cubicBezTo>
                      <a:pt x="184284" y="13470"/>
                      <a:pt x="231928" y="598"/>
                      <a:pt x="284447" y="0"/>
                    </a:cubicBezTo>
                    <a:close/>
                    <a:moveTo>
                      <a:pt x="284447" y="56374"/>
                    </a:moveTo>
                    <a:cubicBezTo>
                      <a:pt x="242251" y="56870"/>
                      <a:pt x="204360" y="67221"/>
                      <a:pt x="170772" y="87427"/>
                    </a:cubicBezTo>
                    <a:cubicBezTo>
                      <a:pt x="137184" y="107634"/>
                      <a:pt x="110556" y="134719"/>
                      <a:pt x="90885" y="168682"/>
                    </a:cubicBezTo>
                    <a:cubicBezTo>
                      <a:pt x="71216" y="202645"/>
                      <a:pt x="61160" y="240510"/>
                      <a:pt x="60717" y="282276"/>
                    </a:cubicBezTo>
                    <a:cubicBezTo>
                      <a:pt x="61187" y="323815"/>
                      <a:pt x="71350" y="361572"/>
                      <a:pt x="91208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30" y="497264"/>
                      <a:pt x="242708" y="507668"/>
                      <a:pt x="284447" y="508178"/>
                    </a:cubicBezTo>
                    <a:cubicBezTo>
                      <a:pt x="326186" y="507668"/>
                      <a:pt x="363864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8" y="282276"/>
                    </a:cubicBezTo>
                    <a:cubicBezTo>
                      <a:pt x="507736" y="240510"/>
                      <a:pt x="497679" y="202645"/>
                      <a:pt x="478009" y="168682"/>
                    </a:cubicBezTo>
                    <a:cubicBezTo>
                      <a:pt x="458339" y="134719"/>
                      <a:pt x="431710" y="107634"/>
                      <a:pt x="398122" y="87427"/>
                    </a:cubicBezTo>
                    <a:cubicBezTo>
                      <a:pt x="364534" y="67221"/>
                      <a:pt x="326642" y="56870"/>
                      <a:pt x="284447" y="56374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49835" y="1828438"/>
                <a:ext cx="30684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0" h="564552">
                    <a:moveTo>
                      <a:pt x="284449" y="0"/>
                    </a:moveTo>
                    <a:cubicBezTo>
                      <a:pt x="332269" y="208"/>
                      <a:pt x="375468" y="10452"/>
                      <a:pt x="414047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8" y="88158"/>
                    </a:cubicBezTo>
                    <a:cubicBezTo>
                      <a:pt x="137073" y="108810"/>
                      <a:pt x="110507" y="136302"/>
                      <a:pt x="90860" y="170633"/>
                    </a:cubicBezTo>
                    <a:cubicBezTo>
                      <a:pt x="71211" y="204964"/>
                      <a:pt x="61164" y="242916"/>
                      <a:pt x="60717" y="284487"/>
                    </a:cubicBezTo>
                    <a:cubicBezTo>
                      <a:pt x="60838" y="313630"/>
                      <a:pt x="66389" y="341392"/>
                      <a:pt x="77370" y="367771"/>
                    </a:cubicBezTo>
                    <a:cubicBezTo>
                      <a:pt x="88352" y="394150"/>
                      <a:pt x="104040" y="417776"/>
                      <a:pt x="124434" y="438646"/>
                    </a:cubicBezTo>
                    <a:cubicBezTo>
                      <a:pt x="144738" y="458972"/>
                      <a:pt x="168390" y="475540"/>
                      <a:pt x="195391" y="488351"/>
                    </a:cubicBezTo>
                    <a:cubicBezTo>
                      <a:pt x="222392" y="501161"/>
                      <a:pt x="250389" y="507771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1" y="452184"/>
                      <a:pt x="444736" y="426629"/>
                    </a:cubicBezTo>
                    <a:cubicBezTo>
                      <a:pt x="463700" y="401073"/>
                      <a:pt x="473507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5" y="280873"/>
                    </a:lnTo>
                    <a:cubicBezTo>
                      <a:pt x="540616" y="317543"/>
                      <a:pt x="537635" y="351609"/>
                      <a:pt x="530269" y="383073"/>
                    </a:cubicBezTo>
                    <a:cubicBezTo>
                      <a:pt x="522905" y="414536"/>
                      <a:pt x="507091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3"/>
                      <a:pt x="280829" y="564552"/>
                    </a:cubicBezTo>
                    <a:cubicBezTo>
                      <a:pt x="229039" y="563927"/>
                      <a:pt x="182028" y="551026"/>
                      <a:pt x="139800" y="525851"/>
                    </a:cubicBezTo>
                    <a:cubicBezTo>
                      <a:pt x="97571" y="500676"/>
                      <a:pt x="63870" y="466977"/>
                      <a:pt x="38696" y="424754"/>
                    </a:cubicBezTo>
                    <a:cubicBezTo>
                      <a:pt x="13523" y="382530"/>
                      <a:pt x="624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5" y="98031"/>
                      <a:pt x="98129" y="64075"/>
                      <a:pt x="140872" y="38809"/>
                    </a:cubicBezTo>
                    <a:cubicBezTo>
                      <a:pt x="183616" y="13543"/>
                      <a:pt x="231474" y="607"/>
                      <a:pt x="284449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140273" y="1833790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236953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080582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057020" y="1833747"/>
                <a:ext cx="230902" cy="310448"/>
              </a:xfrm>
              <a:custGeom>
                <a:avLst/>
                <a:gdLst/>
                <a:ahLst/>
                <a:cxnLst/>
                <a:rect l="l" t="t" r="r" b="b"/>
                <a:pathLst>
                  <a:path w="406018" h="545891">
                    <a:moveTo>
                      <a:pt x="0" y="76"/>
                    </a:moveTo>
                    <a:lnTo>
                      <a:pt x="102717" y="76"/>
                    </a:lnTo>
                    <a:cubicBezTo>
                      <a:pt x="143359" y="-617"/>
                      <a:pt x="181013" y="3479"/>
                      <a:pt x="215681" y="12364"/>
                    </a:cubicBezTo>
                    <a:cubicBezTo>
                      <a:pt x="250349" y="21250"/>
                      <a:pt x="283659" y="39081"/>
                      <a:pt x="315612" y="65860"/>
                    </a:cubicBezTo>
                    <a:cubicBezTo>
                      <a:pt x="346598" y="92892"/>
                      <a:pt x="369443" y="124086"/>
                      <a:pt x="384146" y="159444"/>
                    </a:cubicBezTo>
                    <a:cubicBezTo>
                      <a:pt x="398848" y="194802"/>
                      <a:pt x="406139" y="232876"/>
                      <a:pt x="406017" y="273664"/>
                    </a:cubicBezTo>
                    <a:cubicBezTo>
                      <a:pt x="406064" y="313638"/>
                      <a:pt x="398743" y="350806"/>
                      <a:pt x="384055" y="385168"/>
                    </a:cubicBezTo>
                    <a:cubicBezTo>
                      <a:pt x="369368" y="419531"/>
                      <a:pt x="347036" y="450182"/>
                      <a:pt x="317060" y="477123"/>
                    </a:cubicBezTo>
                    <a:cubicBezTo>
                      <a:pt x="284897" y="505291"/>
                      <a:pt x="251466" y="523968"/>
                      <a:pt x="216767" y="533155"/>
                    </a:cubicBezTo>
                    <a:cubicBezTo>
                      <a:pt x="182070" y="542342"/>
                      <a:pt x="143570" y="546559"/>
                      <a:pt x="101269" y="545806"/>
                    </a:cubicBezTo>
                    <a:lnTo>
                      <a:pt x="0" y="545806"/>
                    </a:lnTo>
                    <a:lnTo>
                      <a:pt x="0" y="76"/>
                    </a:lnTo>
                    <a:close/>
                    <a:moveTo>
                      <a:pt x="60717" y="56450"/>
                    </a:moveTo>
                    <a:lnTo>
                      <a:pt x="60717" y="489432"/>
                    </a:lnTo>
                    <a:lnTo>
                      <a:pt x="104889" y="489432"/>
                    </a:lnTo>
                    <a:cubicBezTo>
                      <a:pt x="138093" y="490020"/>
                      <a:pt x="168899" y="486491"/>
                      <a:pt x="197307" y="478843"/>
                    </a:cubicBezTo>
                    <a:cubicBezTo>
                      <a:pt x="225714" y="471195"/>
                      <a:pt x="252356" y="455899"/>
                      <a:pt x="277233" y="432956"/>
                    </a:cubicBezTo>
                    <a:cubicBezTo>
                      <a:pt x="299711" y="411717"/>
                      <a:pt x="316668" y="387401"/>
                      <a:pt x="328102" y="360007"/>
                    </a:cubicBezTo>
                    <a:cubicBezTo>
                      <a:pt x="339537" y="332614"/>
                      <a:pt x="345271" y="303592"/>
                      <a:pt x="345300" y="272940"/>
                    </a:cubicBezTo>
                    <a:cubicBezTo>
                      <a:pt x="345285" y="241459"/>
                      <a:pt x="339341" y="211561"/>
                      <a:pt x="327469" y="183248"/>
                    </a:cubicBezTo>
                    <a:cubicBezTo>
                      <a:pt x="315597" y="154934"/>
                      <a:pt x="297885" y="130286"/>
                      <a:pt x="274336" y="109304"/>
                    </a:cubicBezTo>
                    <a:cubicBezTo>
                      <a:pt x="249444" y="87778"/>
                      <a:pt x="223013" y="73448"/>
                      <a:pt x="195044" y="66314"/>
                    </a:cubicBezTo>
                    <a:cubicBezTo>
                      <a:pt x="167074" y="59179"/>
                      <a:pt x="137023" y="55891"/>
                      <a:pt x="104889" y="56450"/>
                    </a:cubicBezTo>
                    <a:lnTo>
                      <a:pt x="60717" y="5645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442933" y="1833790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4"/>
                    </a:lnTo>
                    <a:lnTo>
                      <a:pt x="192467" y="56374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4"/>
                    </a:lnTo>
                    <a:lnTo>
                      <a:pt x="0" y="563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671230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6" y="56374"/>
                    </a:lnTo>
                    <a:lnTo>
                      <a:pt x="60716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6" y="274991"/>
                    </a:lnTo>
                    <a:lnTo>
                      <a:pt x="60716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169124" y="1833790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158764" y="1833790"/>
                <a:ext cx="12015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11288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489356"/>
                    </a:lnTo>
                    <a:lnTo>
                      <a:pt x="211288" y="489356"/>
                    </a:lnTo>
                    <a:lnTo>
                      <a:pt x="211288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975801" y="1833790"/>
                <a:ext cx="237901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4" h="545730">
                    <a:moveTo>
                      <a:pt x="0" y="0"/>
                    </a:moveTo>
                    <a:lnTo>
                      <a:pt x="70218" y="0"/>
                    </a:lnTo>
                    <a:lnTo>
                      <a:pt x="209162" y="243191"/>
                    </a:lnTo>
                    <a:lnTo>
                      <a:pt x="348106" y="0"/>
                    </a:lnTo>
                    <a:lnTo>
                      <a:pt x="418324" y="0"/>
                    </a:lnTo>
                    <a:lnTo>
                      <a:pt x="239521" y="311226"/>
                    </a:lnTo>
                    <a:lnTo>
                      <a:pt x="239521" y="545730"/>
                    </a:lnTo>
                    <a:lnTo>
                      <a:pt x="178804" y="545730"/>
                    </a:lnTo>
                    <a:lnTo>
                      <a:pt x="178804" y="3112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990813" y="1331678"/>
                <a:ext cx="141155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48206" h="545730">
                    <a:moveTo>
                      <a:pt x="0" y="0"/>
                    </a:moveTo>
                    <a:lnTo>
                      <a:pt x="248206" y="0"/>
                    </a:lnTo>
                    <a:lnTo>
                      <a:pt x="248206" y="56373"/>
                    </a:lnTo>
                    <a:lnTo>
                      <a:pt x="60717" y="56373"/>
                    </a:lnTo>
                    <a:lnTo>
                      <a:pt x="60717" y="218618"/>
                    </a:lnTo>
                    <a:lnTo>
                      <a:pt x="242416" y="218618"/>
                    </a:lnTo>
                    <a:lnTo>
                      <a:pt x="242416" y="274991"/>
                    </a:lnTo>
                    <a:lnTo>
                      <a:pt x="60717" y="274991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897681" y="2467533"/>
              <a:ext cx="3805189" cy="479029"/>
              <a:chOff x="2581299" y="755181"/>
              <a:chExt cx="3166685" cy="398648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245062" y="755181"/>
                <a:ext cx="398648" cy="397801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797994" y="755604"/>
                <a:ext cx="398647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581299" y="756874"/>
                <a:ext cx="399070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697003" y="755181"/>
                <a:ext cx="398648" cy="398647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348913" y="755181"/>
                <a:ext cx="399071" cy="394839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40047" y="758990"/>
                <a:ext cx="396426" cy="389760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876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5</cp:revision>
  <dcterms:created xsi:type="dcterms:W3CDTF">2017-12-13T09:50:31Z</dcterms:created>
  <dcterms:modified xsi:type="dcterms:W3CDTF">2018-11-29T04:13:13Z</dcterms:modified>
</cp:coreProperties>
</file>