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888888"/>
    <a:srgbClr val="CC99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9241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6797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703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943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455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765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2748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964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711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485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7407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7BEA-FF8E-42E3-B5D4-618CA875636C}" type="datetimeFigureOut">
              <a:rPr lang="zh-HK" altLang="en-US" smtClean="0"/>
              <a:t>26/11/2018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85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AutoShape 48"/>
          <p:cNvSpPr>
            <a:spLocks noChangeAspect="1" noChangeArrowheads="1" noTextEdit="1"/>
          </p:cNvSpPr>
          <p:nvPr/>
        </p:nvSpPr>
        <p:spPr bwMode="auto">
          <a:xfrm>
            <a:off x="2110109" y="1943024"/>
            <a:ext cx="1632614" cy="253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grpSp>
        <p:nvGrpSpPr>
          <p:cNvPr id="8" name="群組 7"/>
          <p:cNvGrpSpPr/>
          <p:nvPr/>
        </p:nvGrpSpPr>
        <p:grpSpPr>
          <a:xfrm>
            <a:off x="2110109" y="1943024"/>
            <a:ext cx="8009578" cy="2562980"/>
            <a:chOff x="2110109" y="1943024"/>
            <a:chExt cx="8009578" cy="2562980"/>
          </a:xfrm>
        </p:grpSpPr>
        <p:grpSp>
          <p:nvGrpSpPr>
            <p:cNvPr id="6" name="群組 5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grpSp>
            <p:nvGrpSpPr>
              <p:cNvPr id="3" name="群組 2"/>
              <p:cNvGrpSpPr/>
              <p:nvPr/>
            </p:nvGrpSpPr>
            <p:grpSpPr>
              <a:xfrm>
                <a:off x="2515595" y="1943024"/>
                <a:ext cx="825911" cy="746949"/>
                <a:chOff x="2515595" y="1943024"/>
                <a:chExt cx="825911" cy="746949"/>
              </a:xfrm>
            </p:grpSpPr>
            <p:sp>
              <p:nvSpPr>
                <p:cNvPr id="69" name="Freeform 51"/>
                <p:cNvSpPr>
                  <a:spLocks/>
                </p:cNvSpPr>
                <p:nvPr/>
              </p:nvSpPr>
              <p:spPr bwMode="auto">
                <a:xfrm>
                  <a:off x="2515595" y="1943024"/>
                  <a:ext cx="825911" cy="452437"/>
                </a:xfrm>
                <a:custGeom>
                  <a:avLst/>
                  <a:gdLst>
                    <a:gd name="T0" fmla="*/ 834 w 894"/>
                    <a:gd name="T1" fmla="*/ 490 h 490"/>
                    <a:gd name="T2" fmla="*/ 679 w 894"/>
                    <a:gd name="T3" fmla="*/ 77 h 490"/>
                    <a:gd name="T4" fmla="*/ 430 w 894"/>
                    <a:gd name="T5" fmla="*/ 0 h 490"/>
                    <a:gd name="T6" fmla="*/ 198 w 894"/>
                    <a:gd name="T7" fmla="*/ 77 h 490"/>
                    <a:gd name="T8" fmla="*/ 51 w 894"/>
                    <a:gd name="T9" fmla="*/ 490 h 490"/>
                    <a:gd name="T10" fmla="*/ 834 w 894"/>
                    <a:gd name="T11" fmla="*/ 49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94" h="490">
                      <a:moveTo>
                        <a:pt x="834" y="490"/>
                      </a:moveTo>
                      <a:cubicBezTo>
                        <a:pt x="834" y="490"/>
                        <a:pt x="894" y="241"/>
                        <a:pt x="679" y="77"/>
                      </a:cubicBezTo>
                      <a:cubicBezTo>
                        <a:pt x="679" y="77"/>
                        <a:pt x="593" y="0"/>
                        <a:pt x="430" y="0"/>
                      </a:cubicBezTo>
                      <a:cubicBezTo>
                        <a:pt x="284" y="0"/>
                        <a:pt x="198" y="77"/>
                        <a:pt x="198" y="77"/>
                      </a:cubicBezTo>
                      <a:cubicBezTo>
                        <a:pt x="0" y="215"/>
                        <a:pt x="51" y="490"/>
                        <a:pt x="51" y="490"/>
                      </a:cubicBezTo>
                      <a:lnTo>
                        <a:pt x="834" y="490"/>
                      </a:lnTo>
                      <a:close/>
                    </a:path>
                  </a:pathLst>
                </a:custGeom>
                <a:solidFill>
                  <a:srgbClr val="9966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0" name="Freeform 52"/>
                <p:cNvSpPr>
                  <a:spLocks/>
                </p:cNvSpPr>
                <p:nvPr/>
              </p:nvSpPr>
              <p:spPr bwMode="auto">
                <a:xfrm>
                  <a:off x="2571082" y="2418937"/>
                  <a:ext cx="708533" cy="40549"/>
                </a:xfrm>
                <a:custGeom>
                  <a:avLst/>
                  <a:gdLst>
                    <a:gd name="T0" fmla="*/ 14 w 765"/>
                    <a:gd name="T1" fmla="*/ 43 h 43"/>
                    <a:gd name="T2" fmla="*/ 750 w 765"/>
                    <a:gd name="T3" fmla="*/ 43 h 43"/>
                    <a:gd name="T4" fmla="*/ 765 w 765"/>
                    <a:gd name="T5" fmla="*/ 0 h 43"/>
                    <a:gd name="T6" fmla="*/ 0 w 765"/>
                    <a:gd name="T7" fmla="*/ 0 h 43"/>
                    <a:gd name="T8" fmla="*/ 14 w 765"/>
                    <a:gd name="T9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65" h="43">
                      <a:moveTo>
                        <a:pt x="14" y="43"/>
                      </a:moveTo>
                      <a:cubicBezTo>
                        <a:pt x="750" y="43"/>
                        <a:pt x="750" y="43"/>
                        <a:pt x="750" y="43"/>
                      </a:cubicBezTo>
                      <a:cubicBezTo>
                        <a:pt x="756" y="29"/>
                        <a:pt x="761" y="15"/>
                        <a:pt x="76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15"/>
                        <a:pt x="9" y="29"/>
                        <a:pt x="14" y="43"/>
                      </a:cubicBezTo>
                      <a:close/>
                    </a:path>
                  </a:pathLst>
                </a:custGeom>
                <a:solidFill>
                  <a:srgbClr val="9966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1" name="Freeform 53"/>
                <p:cNvSpPr>
                  <a:spLocks/>
                </p:cNvSpPr>
                <p:nvPr/>
              </p:nvSpPr>
              <p:spPr bwMode="auto">
                <a:xfrm>
                  <a:off x="2596692" y="2482961"/>
                  <a:ext cx="657314" cy="38414"/>
                </a:xfrm>
                <a:custGeom>
                  <a:avLst/>
                  <a:gdLst>
                    <a:gd name="T0" fmla="*/ 713 w 713"/>
                    <a:gd name="T1" fmla="*/ 0 h 43"/>
                    <a:gd name="T2" fmla="*/ 0 w 713"/>
                    <a:gd name="T3" fmla="*/ 0 h 43"/>
                    <a:gd name="T4" fmla="*/ 25 w 713"/>
                    <a:gd name="T5" fmla="*/ 43 h 43"/>
                    <a:gd name="T6" fmla="*/ 688 w 713"/>
                    <a:gd name="T7" fmla="*/ 43 h 43"/>
                    <a:gd name="T8" fmla="*/ 713 w 713"/>
                    <a:gd name="T9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3" h="43">
                      <a:moveTo>
                        <a:pt x="7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7" y="15"/>
                        <a:pt x="16" y="29"/>
                        <a:pt x="25" y="43"/>
                      </a:cubicBezTo>
                      <a:cubicBezTo>
                        <a:pt x="688" y="43"/>
                        <a:pt x="688" y="43"/>
                        <a:pt x="688" y="43"/>
                      </a:cubicBezTo>
                      <a:cubicBezTo>
                        <a:pt x="697" y="29"/>
                        <a:pt x="705" y="15"/>
                        <a:pt x="713" y="0"/>
                      </a:cubicBezTo>
                      <a:close/>
                    </a:path>
                  </a:pathLst>
                </a:custGeom>
                <a:solidFill>
                  <a:srgbClr val="9966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2" name="Freeform 54"/>
                <p:cNvSpPr>
                  <a:spLocks/>
                </p:cNvSpPr>
                <p:nvPr/>
              </p:nvSpPr>
              <p:spPr bwMode="auto">
                <a:xfrm>
                  <a:off x="2635106" y="2546985"/>
                  <a:ext cx="580485" cy="29878"/>
                </a:xfrm>
                <a:custGeom>
                  <a:avLst/>
                  <a:gdLst>
                    <a:gd name="T0" fmla="*/ 30 w 627"/>
                    <a:gd name="T1" fmla="*/ 34 h 34"/>
                    <a:gd name="T2" fmla="*/ 597 w 627"/>
                    <a:gd name="T3" fmla="*/ 34 h 34"/>
                    <a:gd name="T4" fmla="*/ 627 w 627"/>
                    <a:gd name="T5" fmla="*/ 0 h 34"/>
                    <a:gd name="T6" fmla="*/ 0 w 627"/>
                    <a:gd name="T7" fmla="*/ 0 h 34"/>
                    <a:gd name="T8" fmla="*/ 30 w 627"/>
                    <a:gd name="T9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27" h="34">
                      <a:moveTo>
                        <a:pt x="30" y="34"/>
                      </a:moveTo>
                      <a:cubicBezTo>
                        <a:pt x="597" y="34"/>
                        <a:pt x="597" y="34"/>
                        <a:pt x="597" y="34"/>
                      </a:cubicBezTo>
                      <a:cubicBezTo>
                        <a:pt x="608" y="23"/>
                        <a:pt x="618" y="12"/>
                        <a:pt x="62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12"/>
                        <a:pt x="19" y="23"/>
                        <a:pt x="30" y="34"/>
                      </a:cubicBezTo>
                      <a:close/>
                    </a:path>
                  </a:pathLst>
                </a:custGeom>
                <a:solidFill>
                  <a:srgbClr val="9966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3" name="Freeform 55"/>
                <p:cNvSpPr>
                  <a:spLocks/>
                </p:cNvSpPr>
                <p:nvPr/>
              </p:nvSpPr>
              <p:spPr bwMode="auto">
                <a:xfrm>
                  <a:off x="2688460" y="2602472"/>
                  <a:ext cx="473778" cy="23476"/>
                </a:xfrm>
                <a:custGeom>
                  <a:avLst/>
                  <a:gdLst>
                    <a:gd name="T0" fmla="*/ 33 w 511"/>
                    <a:gd name="T1" fmla="*/ 26 h 26"/>
                    <a:gd name="T2" fmla="*/ 478 w 511"/>
                    <a:gd name="T3" fmla="*/ 26 h 26"/>
                    <a:gd name="T4" fmla="*/ 511 w 511"/>
                    <a:gd name="T5" fmla="*/ 0 h 26"/>
                    <a:gd name="T6" fmla="*/ 0 w 511"/>
                    <a:gd name="T7" fmla="*/ 0 h 26"/>
                    <a:gd name="T8" fmla="*/ 33 w 511"/>
                    <a:gd name="T9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11" h="26">
                      <a:moveTo>
                        <a:pt x="33" y="26"/>
                      </a:moveTo>
                      <a:cubicBezTo>
                        <a:pt x="478" y="26"/>
                        <a:pt x="478" y="26"/>
                        <a:pt x="478" y="26"/>
                      </a:cubicBezTo>
                      <a:cubicBezTo>
                        <a:pt x="489" y="18"/>
                        <a:pt x="501" y="9"/>
                        <a:pt x="51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0" y="9"/>
                        <a:pt x="22" y="18"/>
                        <a:pt x="33" y="26"/>
                      </a:cubicBezTo>
                      <a:close/>
                    </a:path>
                  </a:pathLst>
                </a:custGeom>
                <a:solidFill>
                  <a:srgbClr val="9966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4" name="Freeform 56"/>
                <p:cNvSpPr>
                  <a:spLocks/>
                </p:cNvSpPr>
                <p:nvPr/>
              </p:nvSpPr>
              <p:spPr bwMode="auto">
                <a:xfrm>
                  <a:off x="2778094" y="2657960"/>
                  <a:ext cx="296645" cy="32013"/>
                </a:xfrm>
                <a:custGeom>
                  <a:avLst/>
                  <a:gdLst>
                    <a:gd name="T0" fmla="*/ 0 w 321"/>
                    <a:gd name="T1" fmla="*/ 0 h 35"/>
                    <a:gd name="T2" fmla="*/ 160 w 321"/>
                    <a:gd name="T3" fmla="*/ 35 h 35"/>
                    <a:gd name="T4" fmla="*/ 321 w 321"/>
                    <a:gd name="T5" fmla="*/ 0 h 35"/>
                    <a:gd name="T6" fmla="*/ 0 w 321"/>
                    <a:gd name="T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1" h="35">
                      <a:moveTo>
                        <a:pt x="0" y="0"/>
                      </a:moveTo>
                      <a:cubicBezTo>
                        <a:pt x="49" y="22"/>
                        <a:pt x="103" y="35"/>
                        <a:pt x="160" y="35"/>
                      </a:cubicBezTo>
                      <a:cubicBezTo>
                        <a:pt x="218" y="35"/>
                        <a:pt x="272" y="22"/>
                        <a:pt x="321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66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</p:grpSp>
          <p:grpSp>
            <p:nvGrpSpPr>
              <p:cNvPr id="5" name="群組 4"/>
              <p:cNvGrpSpPr/>
              <p:nvPr/>
            </p:nvGrpSpPr>
            <p:grpSpPr>
              <a:xfrm>
                <a:off x="2110109" y="2707044"/>
                <a:ext cx="1632614" cy="1767064"/>
                <a:chOff x="2110109" y="2707044"/>
                <a:chExt cx="1632614" cy="1767064"/>
              </a:xfrm>
              <a:solidFill>
                <a:srgbClr val="996600"/>
              </a:solidFill>
            </p:grpSpPr>
            <p:sp>
              <p:nvSpPr>
                <p:cNvPr id="68" name="Freeform 50"/>
                <p:cNvSpPr>
                  <a:spLocks/>
                </p:cNvSpPr>
                <p:nvPr/>
              </p:nvSpPr>
              <p:spPr bwMode="auto">
                <a:xfrm>
                  <a:off x="2472912" y="3035701"/>
                  <a:ext cx="904873" cy="1438407"/>
                </a:xfrm>
                <a:custGeom>
                  <a:avLst/>
                  <a:gdLst>
                    <a:gd name="T0" fmla="*/ 979 w 979"/>
                    <a:gd name="T1" fmla="*/ 1556 h 1556"/>
                    <a:gd name="T2" fmla="*/ 659 w 979"/>
                    <a:gd name="T3" fmla="*/ 1022 h 1556"/>
                    <a:gd name="T4" fmla="*/ 649 w 979"/>
                    <a:gd name="T5" fmla="*/ 990 h 1556"/>
                    <a:gd name="T6" fmla="*/ 649 w 979"/>
                    <a:gd name="T7" fmla="*/ 978 h 1556"/>
                    <a:gd name="T8" fmla="*/ 649 w 979"/>
                    <a:gd name="T9" fmla="*/ 950 h 1556"/>
                    <a:gd name="T10" fmla="*/ 649 w 979"/>
                    <a:gd name="T11" fmla="*/ 0 h 1556"/>
                    <a:gd name="T12" fmla="*/ 528 w 979"/>
                    <a:gd name="T13" fmla="*/ 0 h 1556"/>
                    <a:gd name="T14" fmla="*/ 528 w 979"/>
                    <a:gd name="T15" fmla="*/ 991 h 1556"/>
                    <a:gd name="T16" fmla="*/ 528 w 979"/>
                    <a:gd name="T17" fmla="*/ 1021 h 1556"/>
                    <a:gd name="T18" fmla="*/ 740 w 979"/>
                    <a:gd name="T19" fmla="*/ 1375 h 1556"/>
                    <a:gd name="T20" fmla="*/ 240 w 979"/>
                    <a:gd name="T21" fmla="*/ 1375 h 1556"/>
                    <a:gd name="T22" fmla="*/ 452 w 979"/>
                    <a:gd name="T23" fmla="*/ 1021 h 1556"/>
                    <a:gd name="T24" fmla="*/ 452 w 979"/>
                    <a:gd name="T25" fmla="*/ 991 h 1556"/>
                    <a:gd name="T26" fmla="*/ 452 w 979"/>
                    <a:gd name="T27" fmla="*/ 0 h 1556"/>
                    <a:gd name="T28" fmla="*/ 331 w 979"/>
                    <a:gd name="T29" fmla="*/ 0 h 1556"/>
                    <a:gd name="T30" fmla="*/ 331 w 979"/>
                    <a:gd name="T31" fmla="*/ 950 h 1556"/>
                    <a:gd name="T32" fmla="*/ 331 w 979"/>
                    <a:gd name="T33" fmla="*/ 978 h 1556"/>
                    <a:gd name="T34" fmla="*/ 331 w 979"/>
                    <a:gd name="T35" fmla="*/ 990 h 1556"/>
                    <a:gd name="T36" fmla="*/ 321 w 979"/>
                    <a:gd name="T37" fmla="*/ 1022 h 1556"/>
                    <a:gd name="T38" fmla="*/ 0 w 979"/>
                    <a:gd name="T39" fmla="*/ 1556 h 1556"/>
                    <a:gd name="T40" fmla="*/ 979 w 979"/>
                    <a:gd name="T41" fmla="*/ 1556 h 15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9" h="1556">
                      <a:moveTo>
                        <a:pt x="979" y="1556"/>
                      </a:moveTo>
                      <a:cubicBezTo>
                        <a:pt x="659" y="1022"/>
                        <a:pt x="659" y="1022"/>
                        <a:pt x="659" y="1022"/>
                      </a:cubicBezTo>
                      <a:cubicBezTo>
                        <a:pt x="659" y="1022"/>
                        <a:pt x="649" y="1010"/>
                        <a:pt x="649" y="990"/>
                      </a:cubicBezTo>
                      <a:cubicBezTo>
                        <a:pt x="649" y="978"/>
                        <a:pt x="649" y="978"/>
                        <a:pt x="649" y="978"/>
                      </a:cubicBezTo>
                      <a:cubicBezTo>
                        <a:pt x="649" y="950"/>
                        <a:pt x="649" y="950"/>
                        <a:pt x="649" y="950"/>
                      </a:cubicBezTo>
                      <a:cubicBezTo>
                        <a:pt x="649" y="0"/>
                        <a:pt x="649" y="0"/>
                        <a:pt x="649" y="0"/>
                      </a:cubicBezTo>
                      <a:cubicBezTo>
                        <a:pt x="528" y="0"/>
                        <a:pt x="528" y="0"/>
                        <a:pt x="528" y="0"/>
                      </a:cubicBezTo>
                      <a:cubicBezTo>
                        <a:pt x="528" y="991"/>
                        <a:pt x="528" y="991"/>
                        <a:pt x="528" y="991"/>
                      </a:cubicBezTo>
                      <a:cubicBezTo>
                        <a:pt x="528" y="1021"/>
                        <a:pt x="528" y="1021"/>
                        <a:pt x="528" y="1021"/>
                      </a:cubicBezTo>
                      <a:cubicBezTo>
                        <a:pt x="538" y="1031"/>
                        <a:pt x="740" y="1375"/>
                        <a:pt x="740" y="1375"/>
                      </a:cubicBezTo>
                      <a:cubicBezTo>
                        <a:pt x="240" y="1375"/>
                        <a:pt x="240" y="1375"/>
                        <a:pt x="240" y="1375"/>
                      </a:cubicBezTo>
                      <a:cubicBezTo>
                        <a:pt x="240" y="1375"/>
                        <a:pt x="441" y="1031"/>
                        <a:pt x="452" y="1021"/>
                      </a:cubicBezTo>
                      <a:cubicBezTo>
                        <a:pt x="452" y="991"/>
                        <a:pt x="452" y="991"/>
                        <a:pt x="452" y="991"/>
                      </a:cubicBezTo>
                      <a:cubicBezTo>
                        <a:pt x="452" y="0"/>
                        <a:pt x="452" y="0"/>
                        <a:pt x="452" y="0"/>
                      </a:cubicBezTo>
                      <a:cubicBezTo>
                        <a:pt x="331" y="0"/>
                        <a:pt x="331" y="0"/>
                        <a:pt x="331" y="0"/>
                      </a:cubicBezTo>
                      <a:cubicBezTo>
                        <a:pt x="331" y="950"/>
                        <a:pt x="331" y="950"/>
                        <a:pt x="331" y="950"/>
                      </a:cubicBezTo>
                      <a:cubicBezTo>
                        <a:pt x="331" y="978"/>
                        <a:pt x="331" y="978"/>
                        <a:pt x="331" y="978"/>
                      </a:cubicBezTo>
                      <a:cubicBezTo>
                        <a:pt x="331" y="990"/>
                        <a:pt x="331" y="990"/>
                        <a:pt x="331" y="990"/>
                      </a:cubicBezTo>
                      <a:cubicBezTo>
                        <a:pt x="331" y="1010"/>
                        <a:pt x="321" y="1022"/>
                        <a:pt x="321" y="1022"/>
                      </a:cubicBezTo>
                      <a:cubicBezTo>
                        <a:pt x="0" y="1556"/>
                        <a:pt x="0" y="1556"/>
                        <a:pt x="0" y="1556"/>
                      </a:cubicBezTo>
                      <a:lnTo>
                        <a:pt x="979" y="155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5" name="Freeform 57"/>
                <p:cNvSpPr>
                  <a:spLocks/>
                </p:cNvSpPr>
                <p:nvPr/>
              </p:nvSpPr>
              <p:spPr bwMode="auto">
                <a:xfrm>
                  <a:off x="2110109" y="2707044"/>
                  <a:ext cx="1632614" cy="281706"/>
                </a:xfrm>
                <a:custGeom>
                  <a:avLst/>
                  <a:gdLst>
                    <a:gd name="T0" fmla="*/ 1647 w 1767"/>
                    <a:gd name="T1" fmla="*/ 0 h 304"/>
                    <a:gd name="T2" fmla="*/ 1044 w 1767"/>
                    <a:gd name="T3" fmla="*/ 0 h 304"/>
                    <a:gd name="T4" fmla="*/ 944 w 1767"/>
                    <a:gd name="T5" fmla="*/ 30 h 304"/>
                    <a:gd name="T6" fmla="*/ 884 w 1767"/>
                    <a:gd name="T7" fmla="*/ 111 h 304"/>
                    <a:gd name="T8" fmla="*/ 884 w 1767"/>
                    <a:gd name="T9" fmla="*/ 111 h 304"/>
                    <a:gd name="T10" fmla="*/ 824 w 1767"/>
                    <a:gd name="T11" fmla="*/ 30 h 304"/>
                    <a:gd name="T12" fmla="*/ 723 w 1767"/>
                    <a:gd name="T13" fmla="*/ 0 h 304"/>
                    <a:gd name="T14" fmla="*/ 121 w 1767"/>
                    <a:gd name="T15" fmla="*/ 0 h 304"/>
                    <a:gd name="T16" fmla="*/ 0 w 1767"/>
                    <a:gd name="T17" fmla="*/ 193 h 304"/>
                    <a:gd name="T18" fmla="*/ 552 w 1767"/>
                    <a:gd name="T19" fmla="*/ 193 h 304"/>
                    <a:gd name="T20" fmla="*/ 579 w 1767"/>
                    <a:gd name="T21" fmla="*/ 194 h 304"/>
                    <a:gd name="T22" fmla="*/ 653 w 1767"/>
                    <a:gd name="T23" fmla="*/ 227 h 304"/>
                    <a:gd name="T24" fmla="*/ 715 w 1767"/>
                    <a:gd name="T25" fmla="*/ 282 h 304"/>
                    <a:gd name="T26" fmla="*/ 733 w 1767"/>
                    <a:gd name="T27" fmla="*/ 304 h 304"/>
                    <a:gd name="T28" fmla="*/ 869 w 1767"/>
                    <a:gd name="T29" fmla="*/ 304 h 304"/>
                    <a:gd name="T30" fmla="*/ 884 w 1767"/>
                    <a:gd name="T31" fmla="*/ 304 h 304"/>
                    <a:gd name="T32" fmla="*/ 884 w 1767"/>
                    <a:gd name="T33" fmla="*/ 304 h 304"/>
                    <a:gd name="T34" fmla="*/ 931 w 1767"/>
                    <a:gd name="T35" fmla="*/ 304 h 304"/>
                    <a:gd name="T36" fmla="*/ 1034 w 1767"/>
                    <a:gd name="T37" fmla="*/ 304 h 304"/>
                    <a:gd name="T38" fmla="*/ 1052 w 1767"/>
                    <a:gd name="T39" fmla="*/ 282 h 304"/>
                    <a:gd name="T40" fmla="*/ 1115 w 1767"/>
                    <a:gd name="T41" fmla="*/ 227 h 304"/>
                    <a:gd name="T42" fmla="*/ 1189 w 1767"/>
                    <a:gd name="T43" fmla="*/ 194 h 304"/>
                    <a:gd name="T44" fmla="*/ 1216 w 1767"/>
                    <a:gd name="T45" fmla="*/ 193 h 304"/>
                    <a:gd name="T46" fmla="*/ 1767 w 1767"/>
                    <a:gd name="T47" fmla="*/ 193 h 304"/>
                    <a:gd name="T48" fmla="*/ 1647 w 1767"/>
                    <a:gd name="T49" fmla="*/ 0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767" h="304">
                      <a:moveTo>
                        <a:pt x="1647" y="0"/>
                      </a:moveTo>
                      <a:cubicBezTo>
                        <a:pt x="1044" y="0"/>
                        <a:pt x="1044" y="0"/>
                        <a:pt x="1044" y="0"/>
                      </a:cubicBezTo>
                      <a:cubicBezTo>
                        <a:pt x="1044" y="0"/>
                        <a:pt x="989" y="0"/>
                        <a:pt x="944" y="30"/>
                      </a:cubicBezTo>
                      <a:cubicBezTo>
                        <a:pt x="910" y="54"/>
                        <a:pt x="885" y="109"/>
                        <a:pt x="884" y="111"/>
                      </a:cubicBezTo>
                      <a:cubicBezTo>
                        <a:pt x="884" y="111"/>
                        <a:pt x="884" y="111"/>
                        <a:pt x="884" y="111"/>
                      </a:cubicBezTo>
                      <a:cubicBezTo>
                        <a:pt x="883" y="109"/>
                        <a:pt x="858" y="54"/>
                        <a:pt x="824" y="30"/>
                      </a:cubicBezTo>
                      <a:cubicBezTo>
                        <a:pt x="779" y="0"/>
                        <a:pt x="723" y="0"/>
                        <a:pt x="723" y="0"/>
                      </a:cubicBezTo>
                      <a:cubicBezTo>
                        <a:pt x="121" y="0"/>
                        <a:pt x="121" y="0"/>
                        <a:pt x="121" y="0"/>
                      </a:cubicBezTo>
                      <a:cubicBezTo>
                        <a:pt x="0" y="193"/>
                        <a:pt x="0" y="193"/>
                        <a:pt x="0" y="193"/>
                      </a:cubicBezTo>
                      <a:cubicBezTo>
                        <a:pt x="552" y="193"/>
                        <a:pt x="552" y="193"/>
                        <a:pt x="552" y="193"/>
                      </a:cubicBezTo>
                      <a:cubicBezTo>
                        <a:pt x="552" y="193"/>
                        <a:pt x="569" y="193"/>
                        <a:pt x="579" y="194"/>
                      </a:cubicBezTo>
                      <a:cubicBezTo>
                        <a:pt x="595" y="197"/>
                        <a:pt x="623" y="206"/>
                        <a:pt x="653" y="227"/>
                      </a:cubicBezTo>
                      <a:cubicBezTo>
                        <a:pt x="694" y="257"/>
                        <a:pt x="705" y="272"/>
                        <a:pt x="715" y="282"/>
                      </a:cubicBezTo>
                      <a:cubicBezTo>
                        <a:pt x="720" y="287"/>
                        <a:pt x="733" y="304"/>
                        <a:pt x="733" y="304"/>
                      </a:cubicBezTo>
                      <a:cubicBezTo>
                        <a:pt x="869" y="304"/>
                        <a:pt x="869" y="304"/>
                        <a:pt x="869" y="304"/>
                      </a:cubicBezTo>
                      <a:cubicBezTo>
                        <a:pt x="884" y="304"/>
                        <a:pt x="884" y="304"/>
                        <a:pt x="884" y="304"/>
                      </a:cubicBezTo>
                      <a:cubicBezTo>
                        <a:pt x="884" y="304"/>
                        <a:pt x="884" y="304"/>
                        <a:pt x="884" y="304"/>
                      </a:cubicBezTo>
                      <a:cubicBezTo>
                        <a:pt x="931" y="304"/>
                        <a:pt x="931" y="304"/>
                        <a:pt x="931" y="304"/>
                      </a:cubicBezTo>
                      <a:cubicBezTo>
                        <a:pt x="1034" y="304"/>
                        <a:pt x="1034" y="304"/>
                        <a:pt x="1034" y="304"/>
                      </a:cubicBezTo>
                      <a:cubicBezTo>
                        <a:pt x="1034" y="304"/>
                        <a:pt x="1047" y="287"/>
                        <a:pt x="1052" y="282"/>
                      </a:cubicBezTo>
                      <a:cubicBezTo>
                        <a:pt x="1062" y="272"/>
                        <a:pt x="1074" y="257"/>
                        <a:pt x="1115" y="227"/>
                      </a:cubicBezTo>
                      <a:cubicBezTo>
                        <a:pt x="1144" y="206"/>
                        <a:pt x="1173" y="197"/>
                        <a:pt x="1189" y="194"/>
                      </a:cubicBezTo>
                      <a:cubicBezTo>
                        <a:pt x="1199" y="193"/>
                        <a:pt x="1216" y="193"/>
                        <a:pt x="1216" y="193"/>
                      </a:cubicBezTo>
                      <a:cubicBezTo>
                        <a:pt x="1767" y="193"/>
                        <a:pt x="1767" y="193"/>
                        <a:pt x="1767" y="193"/>
                      </a:cubicBezTo>
                      <a:lnTo>
                        <a:pt x="164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6" name="Freeform 58"/>
                <p:cNvSpPr>
                  <a:spLocks/>
                </p:cNvSpPr>
                <p:nvPr/>
              </p:nvSpPr>
              <p:spPr bwMode="auto">
                <a:xfrm>
                  <a:off x="2165597" y="2939666"/>
                  <a:ext cx="390547" cy="1344505"/>
                </a:xfrm>
                <a:custGeom>
                  <a:avLst/>
                  <a:gdLst>
                    <a:gd name="T0" fmla="*/ 0 w 422"/>
                    <a:gd name="T1" fmla="*/ 0 h 1456"/>
                    <a:gd name="T2" fmla="*/ 0 w 422"/>
                    <a:gd name="T3" fmla="*/ 904 h 1456"/>
                    <a:gd name="T4" fmla="*/ 0 w 422"/>
                    <a:gd name="T5" fmla="*/ 916 h 1456"/>
                    <a:gd name="T6" fmla="*/ 1 w 422"/>
                    <a:gd name="T7" fmla="*/ 943 h 1456"/>
                    <a:gd name="T8" fmla="*/ 98 w 422"/>
                    <a:gd name="T9" fmla="*/ 1206 h 1456"/>
                    <a:gd name="T10" fmla="*/ 347 w 422"/>
                    <a:gd name="T11" fmla="*/ 1456 h 1456"/>
                    <a:gd name="T12" fmla="*/ 422 w 422"/>
                    <a:gd name="T13" fmla="*/ 1336 h 1456"/>
                    <a:gd name="T14" fmla="*/ 238 w 422"/>
                    <a:gd name="T15" fmla="*/ 1156 h 1456"/>
                    <a:gd name="T16" fmla="*/ 194 w 422"/>
                    <a:gd name="T17" fmla="*/ 1084 h 1456"/>
                    <a:gd name="T18" fmla="*/ 169 w 422"/>
                    <a:gd name="T19" fmla="*/ 1025 h 1456"/>
                    <a:gd name="T20" fmla="*/ 157 w 422"/>
                    <a:gd name="T21" fmla="*/ 987 h 1456"/>
                    <a:gd name="T22" fmla="*/ 150 w 422"/>
                    <a:gd name="T23" fmla="*/ 941 h 1456"/>
                    <a:gd name="T24" fmla="*/ 149 w 422"/>
                    <a:gd name="T25" fmla="*/ 913 h 1456"/>
                    <a:gd name="T26" fmla="*/ 149 w 422"/>
                    <a:gd name="T27" fmla="*/ 909 h 1456"/>
                    <a:gd name="T28" fmla="*/ 149 w 422"/>
                    <a:gd name="T29" fmla="*/ 0 h 1456"/>
                    <a:gd name="T30" fmla="*/ 0 w 422"/>
                    <a:gd name="T31" fmla="*/ 0 h 14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22" h="1456">
                      <a:moveTo>
                        <a:pt x="0" y="0"/>
                      </a:moveTo>
                      <a:cubicBezTo>
                        <a:pt x="0" y="904"/>
                        <a:pt x="0" y="904"/>
                        <a:pt x="0" y="904"/>
                      </a:cubicBezTo>
                      <a:cubicBezTo>
                        <a:pt x="0" y="904"/>
                        <a:pt x="0" y="913"/>
                        <a:pt x="0" y="916"/>
                      </a:cubicBezTo>
                      <a:cubicBezTo>
                        <a:pt x="0" y="926"/>
                        <a:pt x="1" y="935"/>
                        <a:pt x="1" y="943"/>
                      </a:cubicBezTo>
                      <a:cubicBezTo>
                        <a:pt x="11" y="1040"/>
                        <a:pt x="42" y="1111"/>
                        <a:pt x="98" y="1206"/>
                      </a:cubicBezTo>
                      <a:cubicBezTo>
                        <a:pt x="186" y="1353"/>
                        <a:pt x="347" y="1456"/>
                        <a:pt x="347" y="1456"/>
                      </a:cubicBezTo>
                      <a:cubicBezTo>
                        <a:pt x="422" y="1336"/>
                        <a:pt x="422" y="1336"/>
                        <a:pt x="422" y="1336"/>
                      </a:cubicBezTo>
                      <a:cubicBezTo>
                        <a:pt x="422" y="1336"/>
                        <a:pt x="320" y="1281"/>
                        <a:pt x="238" y="1156"/>
                      </a:cubicBezTo>
                      <a:cubicBezTo>
                        <a:pt x="221" y="1130"/>
                        <a:pt x="205" y="1107"/>
                        <a:pt x="194" y="1084"/>
                      </a:cubicBezTo>
                      <a:cubicBezTo>
                        <a:pt x="183" y="1062"/>
                        <a:pt x="175" y="1044"/>
                        <a:pt x="169" y="1025"/>
                      </a:cubicBezTo>
                      <a:cubicBezTo>
                        <a:pt x="164" y="1011"/>
                        <a:pt x="160" y="998"/>
                        <a:pt x="157" y="987"/>
                      </a:cubicBezTo>
                      <a:cubicBezTo>
                        <a:pt x="153" y="970"/>
                        <a:pt x="151" y="957"/>
                        <a:pt x="150" y="941"/>
                      </a:cubicBezTo>
                      <a:cubicBezTo>
                        <a:pt x="150" y="936"/>
                        <a:pt x="149" y="913"/>
                        <a:pt x="149" y="913"/>
                      </a:cubicBezTo>
                      <a:cubicBezTo>
                        <a:pt x="149" y="909"/>
                        <a:pt x="149" y="909"/>
                        <a:pt x="149" y="909"/>
                      </a:cubicBezTo>
                      <a:cubicBezTo>
                        <a:pt x="149" y="0"/>
                        <a:pt x="149" y="0"/>
                        <a:pt x="149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7" name="Freeform 59"/>
                <p:cNvSpPr>
                  <a:spLocks/>
                </p:cNvSpPr>
                <p:nvPr/>
              </p:nvSpPr>
              <p:spPr bwMode="auto">
                <a:xfrm>
                  <a:off x="2376877" y="2939666"/>
                  <a:ext cx="288109" cy="1165238"/>
                </a:xfrm>
                <a:custGeom>
                  <a:avLst/>
                  <a:gdLst>
                    <a:gd name="T0" fmla="*/ 0 w 312"/>
                    <a:gd name="T1" fmla="*/ 0 h 1262"/>
                    <a:gd name="T2" fmla="*/ 0 w 312"/>
                    <a:gd name="T3" fmla="*/ 913 h 1262"/>
                    <a:gd name="T4" fmla="*/ 1 w 312"/>
                    <a:gd name="T5" fmla="*/ 920 h 1262"/>
                    <a:gd name="T6" fmla="*/ 2 w 312"/>
                    <a:gd name="T7" fmla="*/ 937 h 1262"/>
                    <a:gd name="T8" fmla="*/ 4 w 312"/>
                    <a:gd name="T9" fmla="*/ 946 h 1262"/>
                    <a:gd name="T10" fmla="*/ 16 w 312"/>
                    <a:gd name="T11" fmla="*/ 992 h 1262"/>
                    <a:gd name="T12" fmla="*/ 71 w 312"/>
                    <a:gd name="T13" fmla="*/ 1102 h 1262"/>
                    <a:gd name="T14" fmla="*/ 237 w 312"/>
                    <a:gd name="T15" fmla="*/ 1262 h 1262"/>
                    <a:gd name="T16" fmla="*/ 312 w 312"/>
                    <a:gd name="T17" fmla="*/ 1144 h 1262"/>
                    <a:gd name="T18" fmla="*/ 257 w 312"/>
                    <a:gd name="T19" fmla="*/ 1101 h 1262"/>
                    <a:gd name="T20" fmla="*/ 192 w 312"/>
                    <a:gd name="T21" fmla="*/ 1026 h 1262"/>
                    <a:gd name="T22" fmla="*/ 153 w 312"/>
                    <a:gd name="T23" fmla="*/ 940 h 1262"/>
                    <a:gd name="T24" fmla="*/ 145 w 312"/>
                    <a:gd name="T25" fmla="*/ 894 h 1262"/>
                    <a:gd name="T26" fmla="*/ 145 w 312"/>
                    <a:gd name="T27" fmla="*/ 881 h 1262"/>
                    <a:gd name="T28" fmla="*/ 145 w 312"/>
                    <a:gd name="T29" fmla="*/ 0 h 1262"/>
                    <a:gd name="T30" fmla="*/ 0 w 312"/>
                    <a:gd name="T31" fmla="*/ 0 h 1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12" h="1262">
                      <a:moveTo>
                        <a:pt x="0" y="0"/>
                      </a:moveTo>
                      <a:cubicBezTo>
                        <a:pt x="0" y="913"/>
                        <a:pt x="0" y="913"/>
                        <a:pt x="0" y="913"/>
                      </a:cubicBezTo>
                      <a:cubicBezTo>
                        <a:pt x="0" y="913"/>
                        <a:pt x="1" y="917"/>
                        <a:pt x="1" y="920"/>
                      </a:cubicBezTo>
                      <a:cubicBezTo>
                        <a:pt x="1" y="925"/>
                        <a:pt x="2" y="932"/>
                        <a:pt x="2" y="937"/>
                      </a:cubicBezTo>
                      <a:cubicBezTo>
                        <a:pt x="3" y="940"/>
                        <a:pt x="4" y="944"/>
                        <a:pt x="4" y="946"/>
                      </a:cubicBezTo>
                      <a:cubicBezTo>
                        <a:pt x="7" y="961"/>
                        <a:pt x="10" y="973"/>
                        <a:pt x="16" y="992"/>
                      </a:cubicBezTo>
                      <a:cubicBezTo>
                        <a:pt x="27" y="1023"/>
                        <a:pt x="45" y="1060"/>
                        <a:pt x="71" y="1102"/>
                      </a:cubicBezTo>
                      <a:cubicBezTo>
                        <a:pt x="139" y="1212"/>
                        <a:pt x="237" y="1262"/>
                        <a:pt x="237" y="1262"/>
                      </a:cubicBezTo>
                      <a:cubicBezTo>
                        <a:pt x="312" y="1144"/>
                        <a:pt x="312" y="1144"/>
                        <a:pt x="312" y="1144"/>
                      </a:cubicBezTo>
                      <a:cubicBezTo>
                        <a:pt x="312" y="1144"/>
                        <a:pt x="287" y="1130"/>
                        <a:pt x="257" y="1101"/>
                      </a:cubicBezTo>
                      <a:cubicBezTo>
                        <a:pt x="237" y="1082"/>
                        <a:pt x="213" y="1056"/>
                        <a:pt x="192" y="1026"/>
                      </a:cubicBezTo>
                      <a:cubicBezTo>
                        <a:pt x="172" y="995"/>
                        <a:pt x="160" y="963"/>
                        <a:pt x="153" y="940"/>
                      </a:cubicBezTo>
                      <a:cubicBezTo>
                        <a:pt x="147" y="920"/>
                        <a:pt x="146" y="904"/>
                        <a:pt x="145" y="894"/>
                      </a:cubicBezTo>
                      <a:cubicBezTo>
                        <a:pt x="145" y="885"/>
                        <a:pt x="145" y="881"/>
                        <a:pt x="145" y="881"/>
                      </a:cubicBezTo>
                      <a:cubicBezTo>
                        <a:pt x="145" y="0"/>
                        <a:pt x="145" y="0"/>
                        <a:pt x="14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8" name="Freeform 60"/>
                <p:cNvSpPr>
                  <a:spLocks/>
                </p:cNvSpPr>
                <p:nvPr/>
              </p:nvSpPr>
              <p:spPr bwMode="auto">
                <a:xfrm>
                  <a:off x="3294555" y="2939666"/>
                  <a:ext cx="392681" cy="1344505"/>
                </a:xfrm>
                <a:custGeom>
                  <a:avLst/>
                  <a:gdLst>
                    <a:gd name="T0" fmla="*/ 423 w 423"/>
                    <a:gd name="T1" fmla="*/ 0 h 1456"/>
                    <a:gd name="T2" fmla="*/ 423 w 423"/>
                    <a:gd name="T3" fmla="*/ 904 h 1456"/>
                    <a:gd name="T4" fmla="*/ 423 w 423"/>
                    <a:gd name="T5" fmla="*/ 916 h 1456"/>
                    <a:gd name="T6" fmla="*/ 421 w 423"/>
                    <a:gd name="T7" fmla="*/ 943 h 1456"/>
                    <a:gd name="T8" fmla="*/ 325 w 423"/>
                    <a:gd name="T9" fmla="*/ 1206 h 1456"/>
                    <a:gd name="T10" fmla="*/ 76 w 423"/>
                    <a:gd name="T11" fmla="*/ 1456 h 1456"/>
                    <a:gd name="T12" fmla="*/ 0 w 423"/>
                    <a:gd name="T13" fmla="*/ 1336 h 1456"/>
                    <a:gd name="T14" fmla="*/ 185 w 423"/>
                    <a:gd name="T15" fmla="*/ 1156 h 1456"/>
                    <a:gd name="T16" fmla="*/ 229 w 423"/>
                    <a:gd name="T17" fmla="*/ 1084 h 1456"/>
                    <a:gd name="T18" fmla="*/ 254 w 423"/>
                    <a:gd name="T19" fmla="*/ 1025 h 1456"/>
                    <a:gd name="T20" fmla="*/ 265 w 423"/>
                    <a:gd name="T21" fmla="*/ 987 h 1456"/>
                    <a:gd name="T22" fmla="*/ 272 w 423"/>
                    <a:gd name="T23" fmla="*/ 941 h 1456"/>
                    <a:gd name="T24" fmla="*/ 273 w 423"/>
                    <a:gd name="T25" fmla="*/ 913 h 1456"/>
                    <a:gd name="T26" fmla="*/ 273 w 423"/>
                    <a:gd name="T27" fmla="*/ 909 h 1456"/>
                    <a:gd name="T28" fmla="*/ 273 w 423"/>
                    <a:gd name="T29" fmla="*/ 0 h 1456"/>
                    <a:gd name="T30" fmla="*/ 423 w 423"/>
                    <a:gd name="T31" fmla="*/ 0 h 14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23" h="1456">
                      <a:moveTo>
                        <a:pt x="423" y="0"/>
                      </a:moveTo>
                      <a:cubicBezTo>
                        <a:pt x="423" y="904"/>
                        <a:pt x="423" y="904"/>
                        <a:pt x="423" y="904"/>
                      </a:cubicBezTo>
                      <a:cubicBezTo>
                        <a:pt x="423" y="904"/>
                        <a:pt x="423" y="913"/>
                        <a:pt x="423" y="916"/>
                      </a:cubicBezTo>
                      <a:cubicBezTo>
                        <a:pt x="423" y="926"/>
                        <a:pt x="422" y="935"/>
                        <a:pt x="421" y="943"/>
                      </a:cubicBezTo>
                      <a:cubicBezTo>
                        <a:pt x="411" y="1040"/>
                        <a:pt x="381" y="1111"/>
                        <a:pt x="325" y="1206"/>
                      </a:cubicBezTo>
                      <a:cubicBezTo>
                        <a:pt x="236" y="1353"/>
                        <a:pt x="76" y="1456"/>
                        <a:pt x="76" y="1456"/>
                      </a:cubicBezTo>
                      <a:cubicBezTo>
                        <a:pt x="0" y="1336"/>
                        <a:pt x="0" y="1336"/>
                        <a:pt x="0" y="1336"/>
                      </a:cubicBezTo>
                      <a:cubicBezTo>
                        <a:pt x="0" y="1336"/>
                        <a:pt x="103" y="1281"/>
                        <a:pt x="185" y="1156"/>
                      </a:cubicBezTo>
                      <a:cubicBezTo>
                        <a:pt x="202" y="1130"/>
                        <a:pt x="218" y="1107"/>
                        <a:pt x="229" y="1084"/>
                      </a:cubicBezTo>
                      <a:cubicBezTo>
                        <a:pt x="240" y="1062"/>
                        <a:pt x="248" y="1044"/>
                        <a:pt x="254" y="1025"/>
                      </a:cubicBezTo>
                      <a:cubicBezTo>
                        <a:pt x="259" y="1011"/>
                        <a:pt x="263" y="998"/>
                        <a:pt x="265" y="987"/>
                      </a:cubicBezTo>
                      <a:cubicBezTo>
                        <a:pt x="270" y="970"/>
                        <a:pt x="271" y="957"/>
                        <a:pt x="272" y="941"/>
                      </a:cubicBezTo>
                      <a:cubicBezTo>
                        <a:pt x="273" y="936"/>
                        <a:pt x="273" y="913"/>
                        <a:pt x="273" y="913"/>
                      </a:cubicBezTo>
                      <a:cubicBezTo>
                        <a:pt x="273" y="909"/>
                        <a:pt x="273" y="909"/>
                        <a:pt x="273" y="909"/>
                      </a:cubicBezTo>
                      <a:cubicBezTo>
                        <a:pt x="273" y="0"/>
                        <a:pt x="273" y="0"/>
                        <a:pt x="273" y="0"/>
                      </a:cubicBezTo>
                      <a:lnTo>
                        <a:pt x="42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  <p:sp>
              <p:nvSpPr>
                <p:cNvPr id="79" name="Freeform 61"/>
                <p:cNvSpPr>
                  <a:spLocks/>
                </p:cNvSpPr>
                <p:nvPr/>
              </p:nvSpPr>
              <p:spPr bwMode="auto">
                <a:xfrm>
                  <a:off x="3185713" y="2939666"/>
                  <a:ext cx="288109" cy="1165238"/>
                </a:xfrm>
                <a:custGeom>
                  <a:avLst/>
                  <a:gdLst>
                    <a:gd name="T0" fmla="*/ 311 w 311"/>
                    <a:gd name="T1" fmla="*/ 0 h 1262"/>
                    <a:gd name="T2" fmla="*/ 311 w 311"/>
                    <a:gd name="T3" fmla="*/ 913 h 1262"/>
                    <a:gd name="T4" fmla="*/ 311 w 311"/>
                    <a:gd name="T5" fmla="*/ 920 h 1262"/>
                    <a:gd name="T6" fmla="*/ 309 w 311"/>
                    <a:gd name="T7" fmla="*/ 937 h 1262"/>
                    <a:gd name="T8" fmla="*/ 308 w 311"/>
                    <a:gd name="T9" fmla="*/ 946 h 1262"/>
                    <a:gd name="T10" fmla="*/ 295 w 311"/>
                    <a:gd name="T11" fmla="*/ 992 h 1262"/>
                    <a:gd name="T12" fmla="*/ 241 w 311"/>
                    <a:gd name="T13" fmla="*/ 1102 h 1262"/>
                    <a:gd name="T14" fmla="*/ 75 w 311"/>
                    <a:gd name="T15" fmla="*/ 1262 h 1262"/>
                    <a:gd name="T16" fmla="*/ 0 w 311"/>
                    <a:gd name="T17" fmla="*/ 1144 h 1262"/>
                    <a:gd name="T18" fmla="*/ 55 w 311"/>
                    <a:gd name="T19" fmla="*/ 1101 h 1262"/>
                    <a:gd name="T20" fmla="*/ 120 w 311"/>
                    <a:gd name="T21" fmla="*/ 1026 h 1262"/>
                    <a:gd name="T22" fmla="*/ 159 w 311"/>
                    <a:gd name="T23" fmla="*/ 940 h 1262"/>
                    <a:gd name="T24" fmla="*/ 166 w 311"/>
                    <a:gd name="T25" fmla="*/ 894 h 1262"/>
                    <a:gd name="T26" fmla="*/ 166 w 311"/>
                    <a:gd name="T27" fmla="*/ 881 h 1262"/>
                    <a:gd name="T28" fmla="*/ 166 w 311"/>
                    <a:gd name="T29" fmla="*/ 0 h 1262"/>
                    <a:gd name="T30" fmla="*/ 311 w 311"/>
                    <a:gd name="T31" fmla="*/ 0 h 1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11" h="1262">
                      <a:moveTo>
                        <a:pt x="311" y="0"/>
                      </a:moveTo>
                      <a:cubicBezTo>
                        <a:pt x="311" y="913"/>
                        <a:pt x="311" y="913"/>
                        <a:pt x="311" y="913"/>
                      </a:cubicBezTo>
                      <a:cubicBezTo>
                        <a:pt x="311" y="913"/>
                        <a:pt x="311" y="917"/>
                        <a:pt x="311" y="920"/>
                      </a:cubicBezTo>
                      <a:cubicBezTo>
                        <a:pt x="310" y="925"/>
                        <a:pt x="310" y="932"/>
                        <a:pt x="309" y="937"/>
                      </a:cubicBezTo>
                      <a:cubicBezTo>
                        <a:pt x="309" y="940"/>
                        <a:pt x="308" y="944"/>
                        <a:pt x="308" y="946"/>
                      </a:cubicBezTo>
                      <a:cubicBezTo>
                        <a:pt x="305" y="961"/>
                        <a:pt x="302" y="973"/>
                        <a:pt x="295" y="992"/>
                      </a:cubicBezTo>
                      <a:cubicBezTo>
                        <a:pt x="285" y="1023"/>
                        <a:pt x="267" y="1060"/>
                        <a:pt x="241" y="1102"/>
                      </a:cubicBezTo>
                      <a:cubicBezTo>
                        <a:pt x="173" y="1212"/>
                        <a:pt x="75" y="1262"/>
                        <a:pt x="75" y="1262"/>
                      </a:cubicBezTo>
                      <a:cubicBezTo>
                        <a:pt x="0" y="1144"/>
                        <a:pt x="0" y="1144"/>
                        <a:pt x="0" y="1144"/>
                      </a:cubicBezTo>
                      <a:cubicBezTo>
                        <a:pt x="0" y="1144"/>
                        <a:pt x="25" y="1130"/>
                        <a:pt x="55" y="1101"/>
                      </a:cubicBezTo>
                      <a:cubicBezTo>
                        <a:pt x="75" y="1082"/>
                        <a:pt x="99" y="1056"/>
                        <a:pt x="120" y="1026"/>
                      </a:cubicBezTo>
                      <a:cubicBezTo>
                        <a:pt x="140" y="995"/>
                        <a:pt x="152" y="963"/>
                        <a:pt x="159" y="940"/>
                      </a:cubicBezTo>
                      <a:cubicBezTo>
                        <a:pt x="165" y="920"/>
                        <a:pt x="166" y="904"/>
                        <a:pt x="166" y="894"/>
                      </a:cubicBezTo>
                      <a:cubicBezTo>
                        <a:pt x="167" y="885"/>
                        <a:pt x="166" y="881"/>
                        <a:pt x="166" y="881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lnTo>
                        <a:pt x="31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HK" altLang="en-US"/>
                </a:p>
              </p:txBody>
            </p:sp>
          </p:grpSp>
        </p:grpSp>
        <p:grpSp>
          <p:nvGrpSpPr>
            <p:cNvPr id="2" name="群組 1"/>
            <p:cNvGrpSpPr/>
            <p:nvPr/>
          </p:nvGrpSpPr>
          <p:grpSpPr>
            <a:xfrm>
              <a:off x="4046885" y="2746058"/>
              <a:ext cx="6072802" cy="1759946"/>
              <a:chOff x="4046885" y="2746058"/>
              <a:chExt cx="6072802" cy="1759946"/>
            </a:xfrm>
            <a:solidFill>
              <a:srgbClr val="996600"/>
            </a:solidFill>
          </p:grpSpPr>
          <p:grpSp>
            <p:nvGrpSpPr>
              <p:cNvPr id="20" name="Group 123"/>
              <p:cNvGrpSpPr/>
              <p:nvPr/>
            </p:nvGrpSpPr>
            <p:grpSpPr>
              <a:xfrm>
                <a:off x="4046885" y="2746058"/>
                <a:ext cx="4601854" cy="443712"/>
                <a:chOff x="1751656" y="5034001"/>
                <a:chExt cx="3335953" cy="321654"/>
              </a:xfrm>
              <a:grpFill/>
            </p:grpSpPr>
            <p:sp>
              <p:nvSpPr>
                <p:cNvPr id="55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0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1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2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3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4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5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21" name="Group 124"/>
              <p:cNvGrpSpPr/>
              <p:nvPr/>
            </p:nvGrpSpPr>
            <p:grpSpPr>
              <a:xfrm>
                <a:off x="4046885" y="4060126"/>
                <a:ext cx="4974660" cy="445878"/>
                <a:chOff x="1751656" y="5986588"/>
                <a:chExt cx="3606206" cy="323223"/>
              </a:xfrm>
              <a:grpFill/>
            </p:grpSpPr>
            <p:sp>
              <p:nvSpPr>
                <p:cNvPr id="42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9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22" name="Group 125"/>
              <p:cNvGrpSpPr/>
              <p:nvPr/>
            </p:nvGrpSpPr>
            <p:grpSpPr>
              <a:xfrm>
                <a:off x="4046885" y="3404172"/>
                <a:ext cx="6072802" cy="449734"/>
                <a:chOff x="1773650" y="5511077"/>
                <a:chExt cx="4402265" cy="326019"/>
              </a:xfrm>
              <a:grpFill/>
            </p:grpSpPr>
            <p:sp>
              <p:nvSpPr>
                <p:cNvPr id="23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6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4" name="群組 3"/>
            <p:cNvGrpSpPr/>
            <p:nvPr/>
          </p:nvGrpSpPr>
          <p:grpSpPr>
            <a:xfrm>
              <a:off x="4046885" y="2012140"/>
              <a:ext cx="4138992" cy="532254"/>
              <a:chOff x="4046885" y="2012140"/>
              <a:chExt cx="4138992" cy="532254"/>
            </a:xfrm>
            <a:solidFill>
              <a:srgbClr val="996600"/>
            </a:solidFill>
          </p:grpSpPr>
          <p:sp>
            <p:nvSpPr>
              <p:cNvPr id="14" name="TextBox 127"/>
              <p:cNvSpPr txBox="1"/>
              <p:nvPr/>
            </p:nvSpPr>
            <p:spPr>
              <a:xfrm>
                <a:off x="6210211" y="2012140"/>
                <a:ext cx="532254" cy="531123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5" name="TextBox 128"/>
              <p:cNvSpPr txBox="1"/>
              <p:nvPr/>
            </p:nvSpPr>
            <p:spPr>
              <a:xfrm>
                <a:off x="6925239" y="2012704"/>
                <a:ext cx="532253" cy="529993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6" name="TextBox 129"/>
              <p:cNvSpPr txBox="1"/>
              <p:nvPr/>
            </p:nvSpPr>
            <p:spPr>
              <a:xfrm>
                <a:off x="4046885" y="2014401"/>
                <a:ext cx="532817" cy="529993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7" name="TextBox 130"/>
              <p:cNvSpPr txBox="1"/>
              <p:nvPr/>
            </p:nvSpPr>
            <p:spPr>
              <a:xfrm>
                <a:off x="5486211" y="2012140"/>
                <a:ext cx="532254" cy="532253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8" name="TextBox 131"/>
              <p:cNvSpPr txBox="1"/>
              <p:nvPr/>
            </p:nvSpPr>
            <p:spPr>
              <a:xfrm>
                <a:off x="7653059" y="2012140"/>
                <a:ext cx="532818" cy="527168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9" name="TextBox 132"/>
              <p:cNvSpPr txBox="1"/>
              <p:nvPr/>
            </p:nvSpPr>
            <p:spPr>
              <a:xfrm>
                <a:off x="4761940" y="2017226"/>
                <a:ext cx="529287" cy="520388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24376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WONG, Simon Hon Chiu</dc:creator>
  <cp:lastModifiedBy>WONG, Simon Hon Chiu</cp:lastModifiedBy>
  <cp:revision>7</cp:revision>
  <dcterms:created xsi:type="dcterms:W3CDTF">2017-12-13T09:48:03Z</dcterms:created>
  <dcterms:modified xsi:type="dcterms:W3CDTF">2018-11-26T05:51:12Z</dcterms:modified>
</cp:coreProperties>
</file>