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8888"/>
    <a:srgbClr val="CC990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9241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7972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1703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3943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8455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765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2748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8964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07115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8485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74075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0856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2110109" y="1943024"/>
            <a:ext cx="8009578" cy="2562980"/>
            <a:chOff x="2110109" y="1943024"/>
            <a:chExt cx="8009578" cy="2562980"/>
          </a:xfrm>
        </p:grpSpPr>
        <p:grpSp>
          <p:nvGrpSpPr>
            <p:cNvPr id="2" name="群組 1"/>
            <p:cNvGrpSpPr/>
            <p:nvPr/>
          </p:nvGrpSpPr>
          <p:grpSpPr>
            <a:xfrm>
              <a:off x="2110109" y="1943024"/>
              <a:ext cx="1632614" cy="2531084"/>
              <a:chOff x="2110109" y="1943024"/>
              <a:chExt cx="1632614" cy="2531084"/>
            </a:xfrm>
          </p:grpSpPr>
          <p:sp>
            <p:nvSpPr>
              <p:cNvPr id="67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2110109" y="1943024"/>
                <a:ext cx="1632614" cy="25310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8" name="Freeform 50"/>
              <p:cNvSpPr>
                <a:spLocks/>
              </p:cNvSpPr>
              <p:nvPr/>
            </p:nvSpPr>
            <p:spPr bwMode="auto">
              <a:xfrm>
                <a:off x="2472912" y="3035701"/>
                <a:ext cx="904873" cy="1438407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88888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9" name="Freeform 51"/>
              <p:cNvSpPr>
                <a:spLocks/>
              </p:cNvSpPr>
              <p:nvPr/>
            </p:nvSpPr>
            <p:spPr bwMode="auto">
              <a:xfrm>
                <a:off x="2515595" y="1943024"/>
                <a:ext cx="825911" cy="452437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88888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0" name="Freeform 52"/>
              <p:cNvSpPr>
                <a:spLocks/>
              </p:cNvSpPr>
              <p:nvPr/>
            </p:nvSpPr>
            <p:spPr bwMode="auto">
              <a:xfrm>
                <a:off x="2571082" y="2418937"/>
                <a:ext cx="708533" cy="40549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88888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1" name="Freeform 53"/>
              <p:cNvSpPr>
                <a:spLocks/>
              </p:cNvSpPr>
              <p:nvPr/>
            </p:nvSpPr>
            <p:spPr bwMode="auto">
              <a:xfrm>
                <a:off x="2596692" y="2482961"/>
                <a:ext cx="657314" cy="38414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88888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2" name="Freeform 54"/>
              <p:cNvSpPr>
                <a:spLocks/>
              </p:cNvSpPr>
              <p:nvPr/>
            </p:nvSpPr>
            <p:spPr bwMode="auto">
              <a:xfrm>
                <a:off x="2635106" y="2546985"/>
                <a:ext cx="580485" cy="29878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88888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3" name="Freeform 55"/>
              <p:cNvSpPr>
                <a:spLocks/>
              </p:cNvSpPr>
              <p:nvPr/>
            </p:nvSpPr>
            <p:spPr bwMode="auto">
              <a:xfrm>
                <a:off x="2688460" y="2602472"/>
                <a:ext cx="473778" cy="23476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88888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4" name="Freeform 56"/>
              <p:cNvSpPr>
                <a:spLocks/>
              </p:cNvSpPr>
              <p:nvPr/>
            </p:nvSpPr>
            <p:spPr bwMode="auto">
              <a:xfrm>
                <a:off x="2778094" y="2657960"/>
                <a:ext cx="296645" cy="32013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8888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5" name="Freeform 57"/>
              <p:cNvSpPr>
                <a:spLocks/>
              </p:cNvSpPr>
              <p:nvPr/>
            </p:nvSpPr>
            <p:spPr bwMode="auto">
              <a:xfrm>
                <a:off x="2110109" y="2707044"/>
                <a:ext cx="1632614" cy="281706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88888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6" name="Freeform 58"/>
              <p:cNvSpPr>
                <a:spLocks/>
              </p:cNvSpPr>
              <p:nvPr/>
            </p:nvSpPr>
            <p:spPr bwMode="auto">
              <a:xfrm>
                <a:off x="2165597" y="2939666"/>
                <a:ext cx="390547" cy="1344505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8888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7" name="Freeform 59"/>
              <p:cNvSpPr>
                <a:spLocks/>
              </p:cNvSpPr>
              <p:nvPr/>
            </p:nvSpPr>
            <p:spPr bwMode="auto">
              <a:xfrm>
                <a:off x="2376877" y="2939666"/>
                <a:ext cx="288109" cy="1165238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8888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8" name="Freeform 60"/>
              <p:cNvSpPr>
                <a:spLocks/>
              </p:cNvSpPr>
              <p:nvPr/>
            </p:nvSpPr>
            <p:spPr bwMode="auto">
              <a:xfrm>
                <a:off x="3294555" y="2939666"/>
                <a:ext cx="392681" cy="1344505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88888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9" name="Freeform 61"/>
              <p:cNvSpPr>
                <a:spLocks/>
              </p:cNvSpPr>
              <p:nvPr/>
            </p:nvSpPr>
            <p:spPr bwMode="auto">
              <a:xfrm>
                <a:off x="3185713" y="2939666"/>
                <a:ext cx="288109" cy="1165238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88888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</p:grpSp>
        <p:grpSp>
          <p:nvGrpSpPr>
            <p:cNvPr id="7" name="群組 6"/>
            <p:cNvGrpSpPr/>
            <p:nvPr/>
          </p:nvGrpSpPr>
          <p:grpSpPr>
            <a:xfrm>
              <a:off x="4046885" y="2746058"/>
              <a:ext cx="6072802" cy="1759946"/>
              <a:chOff x="4046885" y="2746058"/>
              <a:chExt cx="6072802" cy="1759946"/>
            </a:xfrm>
          </p:grpSpPr>
          <p:grpSp>
            <p:nvGrpSpPr>
              <p:cNvPr id="20" name="Group 123"/>
              <p:cNvGrpSpPr/>
              <p:nvPr/>
            </p:nvGrpSpPr>
            <p:grpSpPr>
              <a:xfrm>
                <a:off x="4046885" y="2746058"/>
                <a:ext cx="4601854" cy="443712"/>
                <a:chOff x="1751656" y="5034001"/>
                <a:chExt cx="3335953" cy="321654"/>
              </a:xfrm>
              <a:solidFill>
                <a:srgbClr val="888888"/>
              </a:solidFill>
            </p:grpSpPr>
            <p:sp>
              <p:nvSpPr>
                <p:cNvPr id="55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0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1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2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3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4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5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21" name="Group 124"/>
              <p:cNvGrpSpPr/>
              <p:nvPr/>
            </p:nvGrpSpPr>
            <p:grpSpPr>
              <a:xfrm>
                <a:off x="4046885" y="4060126"/>
                <a:ext cx="4974660" cy="445878"/>
                <a:chOff x="1751656" y="5986588"/>
                <a:chExt cx="3606206" cy="323223"/>
              </a:xfrm>
              <a:solidFill>
                <a:srgbClr val="888888"/>
              </a:solidFill>
            </p:grpSpPr>
            <p:sp>
              <p:nvSpPr>
                <p:cNvPr id="42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9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22" name="Group 125"/>
              <p:cNvGrpSpPr/>
              <p:nvPr/>
            </p:nvGrpSpPr>
            <p:grpSpPr>
              <a:xfrm>
                <a:off x="4046885" y="3404172"/>
                <a:ext cx="6072802" cy="449734"/>
                <a:chOff x="1773650" y="5511077"/>
                <a:chExt cx="4402265" cy="326019"/>
              </a:xfrm>
              <a:solidFill>
                <a:srgbClr val="888888"/>
              </a:solidFill>
            </p:grpSpPr>
            <p:sp>
              <p:nvSpPr>
                <p:cNvPr id="23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6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4" name="群組 3"/>
            <p:cNvGrpSpPr/>
            <p:nvPr/>
          </p:nvGrpSpPr>
          <p:grpSpPr>
            <a:xfrm>
              <a:off x="4046885" y="2012140"/>
              <a:ext cx="4138992" cy="532254"/>
              <a:chOff x="4046885" y="2012140"/>
              <a:chExt cx="4138992" cy="532254"/>
            </a:xfrm>
          </p:grpSpPr>
          <p:sp>
            <p:nvSpPr>
              <p:cNvPr id="14" name="TextBox 127"/>
              <p:cNvSpPr txBox="1"/>
              <p:nvPr/>
            </p:nvSpPr>
            <p:spPr>
              <a:xfrm>
                <a:off x="6210211" y="2012140"/>
                <a:ext cx="532254" cy="531123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solidFill>
                <a:srgbClr val="888888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5" name="TextBox 128"/>
              <p:cNvSpPr txBox="1"/>
              <p:nvPr/>
            </p:nvSpPr>
            <p:spPr>
              <a:xfrm>
                <a:off x="6925239" y="2012704"/>
                <a:ext cx="532253" cy="529993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solidFill>
                <a:srgbClr val="888888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6" name="TextBox 129"/>
              <p:cNvSpPr txBox="1"/>
              <p:nvPr/>
            </p:nvSpPr>
            <p:spPr>
              <a:xfrm>
                <a:off x="4046885" y="2014401"/>
                <a:ext cx="532817" cy="529993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solidFill>
                <a:srgbClr val="888888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7" name="TextBox 130"/>
              <p:cNvSpPr txBox="1"/>
              <p:nvPr/>
            </p:nvSpPr>
            <p:spPr>
              <a:xfrm>
                <a:off x="5486211" y="2012140"/>
                <a:ext cx="532254" cy="532253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solidFill>
                <a:srgbClr val="888888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8" name="TextBox 131"/>
              <p:cNvSpPr txBox="1"/>
              <p:nvPr/>
            </p:nvSpPr>
            <p:spPr>
              <a:xfrm>
                <a:off x="7653059" y="2012140"/>
                <a:ext cx="532818" cy="527168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solidFill>
                <a:srgbClr val="888888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9" name="TextBox 132"/>
              <p:cNvSpPr txBox="1"/>
              <p:nvPr/>
            </p:nvSpPr>
            <p:spPr>
              <a:xfrm>
                <a:off x="4761940" y="2017226"/>
                <a:ext cx="529287" cy="520388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solidFill>
                <a:srgbClr val="888888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6102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WONG, Simon Hon Chiu</dc:creator>
  <cp:lastModifiedBy>WONG, Simon Hon Chiu</cp:lastModifiedBy>
  <cp:revision>7</cp:revision>
  <dcterms:created xsi:type="dcterms:W3CDTF">2017-12-13T09:48:03Z</dcterms:created>
  <dcterms:modified xsi:type="dcterms:W3CDTF">2018-11-29T04:12:03Z</dcterms:modified>
</cp:coreProperties>
</file>