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9241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797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1703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943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8455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765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2748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8964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0711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8485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7407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0856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2110109" y="1943024"/>
            <a:ext cx="8009578" cy="2562980"/>
            <a:chOff x="2110109" y="1943024"/>
            <a:chExt cx="8009578" cy="2562980"/>
          </a:xfrm>
        </p:grpSpPr>
        <p:grpSp>
          <p:nvGrpSpPr>
            <p:cNvPr id="66" name="群組 65"/>
            <p:cNvGrpSpPr/>
            <p:nvPr/>
          </p:nvGrpSpPr>
          <p:grpSpPr>
            <a:xfrm>
              <a:off x="2110109" y="1943024"/>
              <a:ext cx="1632614" cy="2531084"/>
              <a:chOff x="3914775" y="1325563"/>
              <a:chExt cx="1214438" cy="1882775"/>
            </a:xfrm>
          </p:grpSpPr>
          <p:sp>
            <p:nvSpPr>
              <p:cNvPr id="67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3914775" y="1325563"/>
                <a:ext cx="1214438" cy="1882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8" name="Freeform 50"/>
              <p:cNvSpPr>
                <a:spLocks/>
              </p:cNvSpPr>
              <p:nvPr/>
            </p:nvSpPr>
            <p:spPr bwMode="auto">
              <a:xfrm>
                <a:off x="4184650" y="2138363"/>
                <a:ext cx="673100" cy="1069975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99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9" name="Freeform 51"/>
              <p:cNvSpPr>
                <a:spLocks/>
              </p:cNvSpPr>
              <p:nvPr/>
            </p:nvSpPr>
            <p:spPr bwMode="auto">
              <a:xfrm>
                <a:off x="4216400" y="1325563"/>
                <a:ext cx="614363" cy="336550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99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0" name="Freeform 52"/>
              <p:cNvSpPr>
                <a:spLocks/>
              </p:cNvSpPr>
              <p:nvPr/>
            </p:nvSpPr>
            <p:spPr bwMode="auto">
              <a:xfrm>
                <a:off x="4257675" y="1679576"/>
                <a:ext cx="527050" cy="30163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99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1" name="Freeform 53"/>
              <p:cNvSpPr>
                <a:spLocks/>
              </p:cNvSpPr>
              <p:nvPr/>
            </p:nvSpPr>
            <p:spPr bwMode="auto">
              <a:xfrm>
                <a:off x="4276725" y="1727201"/>
                <a:ext cx="488950" cy="28575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99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2" name="Freeform 54"/>
              <p:cNvSpPr>
                <a:spLocks/>
              </p:cNvSpPr>
              <p:nvPr/>
            </p:nvSpPr>
            <p:spPr bwMode="auto">
              <a:xfrm>
                <a:off x="4305300" y="1774826"/>
                <a:ext cx="431800" cy="22225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99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3" name="Freeform 55"/>
              <p:cNvSpPr>
                <a:spLocks/>
              </p:cNvSpPr>
              <p:nvPr/>
            </p:nvSpPr>
            <p:spPr bwMode="auto">
              <a:xfrm>
                <a:off x="4344988" y="1816101"/>
                <a:ext cx="352425" cy="17463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99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4" name="Freeform 56"/>
              <p:cNvSpPr>
                <a:spLocks/>
              </p:cNvSpPr>
              <p:nvPr/>
            </p:nvSpPr>
            <p:spPr bwMode="auto">
              <a:xfrm>
                <a:off x="4411663" y="1857376"/>
                <a:ext cx="220663" cy="238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5" name="Freeform 57"/>
              <p:cNvSpPr>
                <a:spLocks/>
              </p:cNvSpPr>
              <p:nvPr/>
            </p:nvSpPr>
            <p:spPr bwMode="auto">
              <a:xfrm>
                <a:off x="3914775" y="1893888"/>
                <a:ext cx="1214438" cy="209550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6" name="Freeform 58"/>
              <p:cNvSpPr>
                <a:spLocks/>
              </p:cNvSpPr>
              <p:nvPr/>
            </p:nvSpPr>
            <p:spPr bwMode="auto">
              <a:xfrm>
                <a:off x="3956050" y="2066926"/>
                <a:ext cx="290513" cy="100012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7" name="Freeform 59"/>
              <p:cNvSpPr>
                <a:spLocks/>
              </p:cNvSpPr>
              <p:nvPr/>
            </p:nvSpPr>
            <p:spPr bwMode="auto">
              <a:xfrm>
                <a:off x="4113213" y="2066926"/>
                <a:ext cx="214313" cy="866775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8" name="Freeform 60"/>
              <p:cNvSpPr>
                <a:spLocks/>
              </p:cNvSpPr>
              <p:nvPr/>
            </p:nvSpPr>
            <p:spPr bwMode="auto">
              <a:xfrm>
                <a:off x="4795838" y="2066926"/>
                <a:ext cx="292100" cy="100012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9" name="Freeform 61"/>
              <p:cNvSpPr>
                <a:spLocks/>
              </p:cNvSpPr>
              <p:nvPr/>
            </p:nvSpPr>
            <p:spPr bwMode="auto">
              <a:xfrm>
                <a:off x="4714875" y="2066926"/>
                <a:ext cx="214313" cy="866775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</p:grpSp>
        <p:grpSp>
          <p:nvGrpSpPr>
            <p:cNvPr id="5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</p:grpSpPr>
          <p:grpSp>
            <p:nvGrpSpPr>
              <p:cNvPr id="20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</p:grpSpPr>
            <p:sp>
              <p:nvSpPr>
                <p:cNvPr id="55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0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1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2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3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4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5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21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</p:grpSpPr>
            <p:sp>
              <p:nvSpPr>
                <p:cNvPr id="42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9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22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</p:grpSpPr>
            <p:sp>
              <p:nvSpPr>
                <p:cNvPr id="23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6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66"/>
                </a:solidFill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6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</p:grpSpPr>
          <p:sp>
            <p:nvSpPr>
              <p:cNvPr id="14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5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6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7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8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9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66934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WONG, Simon Hon Chiu</dc:creator>
  <cp:lastModifiedBy>WONG, Simon Hon Chiu</cp:lastModifiedBy>
  <cp:revision>5</cp:revision>
  <dcterms:created xsi:type="dcterms:W3CDTF">2017-12-13T09:48:03Z</dcterms:created>
  <dcterms:modified xsi:type="dcterms:W3CDTF">2018-11-29T04:00:32Z</dcterms:modified>
</cp:coreProperties>
</file>