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924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67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703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3943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84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976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2748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8964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0711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8485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407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E7BEA-FF8E-42E3-B5D4-618CA875636C}" type="datetimeFigureOut">
              <a:rPr lang="zh-HK" altLang="en-US" smtClean="0"/>
              <a:t>13/12/2018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25F09-B79C-4F17-99F2-EB8E869B992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0856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/>
          <p:cNvGrpSpPr/>
          <p:nvPr/>
        </p:nvGrpSpPr>
        <p:grpSpPr>
          <a:xfrm>
            <a:off x="2110109" y="1943024"/>
            <a:ext cx="8009578" cy="2562980"/>
            <a:chOff x="2110109" y="1943024"/>
            <a:chExt cx="8009578" cy="2562980"/>
          </a:xfrm>
          <a:solidFill>
            <a:schemeClr val="bg1"/>
          </a:solidFill>
        </p:grpSpPr>
        <p:sp>
          <p:nvSpPr>
            <p:cNvPr id="74" name="Freeform 56"/>
            <p:cNvSpPr>
              <a:spLocks/>
            </p:cNvSpPr>
            <p:nvPr/>
          </p:nvSpPr>
          <p:spPr bwMode="auto">
            <a:xfrm>
              <a:off x="2778094" y="2657960"/>
              <a:ext cx="296645" cy="320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grpSp>
          <p:nvGrpSpPr>
            <p:cNvPr id="6" name="群組 5"/>
            <p:cNvGrpSpPr/>
            <p:nvPr/>
          </p:nvGrpSpPr>
          <p:grpSpPr>
            <a:xfrm>
              <a:off x="2110109" y="1943024"/>
              <a:ext cx="1632614" cy="2531084"/>
              <a:chOff x="2110109" y="1943024"/>
              <a:chExt cx="1632614" cy="2531084"/>
            </a:xfrm>
            <a:grpFill/>
          </p:grpSpPr>
          <p:grpSp>
            <p:nvGrpSpPr>
              <p:cNvPr id="3" name="群組 2"/>
              <p:cNvGrpSpPr/>
              <p:nvPr/>
            </p:nvGrpSpPr>
            <p:grpSpPr>
              <a:xfrm>
                <a:off x="2515595" y="1943024"/>
                <a:ext cx="825911" cy="682924"/>
                <a:chOff x="2515595" y="1943024"/>
                <a:chExt cx="825911" cy="682924"/>
              </a:xfrm>
              <a:grpFill/>
            </p:grpSpPr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2515595" y="1943024"/>
                  <a:ext cx="825911" cy="452437"/>
                </a:xfrm>
                <a:custGeom>
                  <a:avLst/>
                  <a:gdLst>
                    <a:gd name="T0" fmla="*/ 834 w 894"/>
                    <a:gd name="T1" fmla="*/ 490 h 490"/>
                    <a:gd name="T2" fmla="*/ 679 w 894"/>
                    <a:gd name="T3" fmla="*/ 77 h 490"/>
                    <a:gd name="T4" fmla="*/ 430 w 894"/>
                    <a:gd name="T5" fmla="*/ 0 h 490"/>
                    <a:gd name="T6" fmla="*/ 198 w 894"/>
                    <a:gd name="T7" fmla="*/ 77 h 490"/>
                    <a:gd name="T8" fmla="*/ 51 w 894"/>
                    <a:gd name="T9" fmla="*/ 490 h 490"/>
                    <a:gd name="T10" fmla="*/ 834 w 894"/>
                    <a:gd name="T11" fmla="*/ 49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4" h="490">
                      <a:moveTo>
                        <a:pt x="834" y="490"/>
                      </a:moveTo>
                      <a:cubicBezTo>
                        <a:pt x="834" y="490"/>
                        <a:pt x="894" y="241"/>
                        <a:pt x="679" y="77"/>
                      </a:cubicBezTo>
                      <a:cubicBezTo>
                        <a:pt x="679" y="77"/>
                        <a:pt x="593" y="0"/>
                        <a:pt x="430" y="0"/>
                      </a:cubicBezTo>
                      <a:cubicBezTo>
                        <a:pt x="284" y="0"/>
                        <a:pt x="198" y="77"/>
                        <a:pt x="198" y="77"/>
                      </a:cubicBezTo>
                      <a:cubicBezTo>
                        <a:pt x="0" y="215"/>
                        <a:pt x="51" y="490"/>
                        <a:pt x="51" y="490"/>
                      </a:cubicBezTo>
                      <a:lnTo>
                        <a:pt x="834" y="4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0" name="Freeform 52"/>
                <p:cNvSpPr>
                  <a:spLocks/>
                </p:cNvSpPr>
                <p:nvPr/>
              </p:nvSpPr>
              <p:spPr bwMode="auto">
                <a:xfrm>
                  <a:off x="2571082" y="2418937"/>
                  <a:ext cx="708533" cy="40549"/>
                </a:xfrm>
                <a:custGeom>
                  <a:avLst/>
                  <a:gdLst>
                    <a:gd name="T0" fmla="*/ 14 w 765"/>
                    <a:gd name="T1" fmla="*/ 43 h 43"/>
                    <a:gd name="T2" fmla="*/ 750 w 765"/>
                    <a:gd name="T3" fmla="*/ 43 h 43"/>
                    <a:gd name="T4" fmla="*/ 765 w 765"/>
                    <a:gd name="T5" fmla="*/ 0 h 43"/>
                    <a:gd name="T6" fmla="*/ 0 w 765"/>
                    <a:gd name="T7" fmla="*/ 0 h 43"/>
                    <a:gd name="T8" fmla="*/ 14 w 765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5" h="43">
                      <a:moveTo>
                        <a:pt x="14" y="43"/>
                      </a:moveTo>
                      <a:cubicBezTo>
                        <a:pt x="750" y="43"/>
                        <a:pt x="750" y="43"/>
                        <a:pt x="750" y="43"/>
                      </a:cubicBezTo>
                      <a:cubicBezTo>
                        <a:pt x="756" y="29"/>
                        <a:pt x="761" y="15"/>
                        <a:pt x="76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5"/>
                        <a:pt x="9" y="29"/>
                        <a:pt x="1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1" name="Freeform 53"/>
                <p:cNvSpPr>
                  <a:spLocks/>
                </p:cNvSpPr>
                <p:nvPr/>
              </p:nvSpPr>
              <p:spPr bwMode="auto">
                <a:xfrm>
                  <a:off x="2596692" y="2482961"/>
                  <a:ext cx="657314" cy="38414"/>
                </a:xfrm>
                <a:custGeom>
                  <a:avLst/>
                  <a:gdLst>
                    <a:gd name="T0" fmla="*/ 713 w 713"/>
                    <a:gd name="T1" fmla="*/ 0 h 43"/>
                    <a:gd name="T2" fmla="*/ 0 w 713"/>
                    <a:gd name="T3" fmla="*/ 0 h 43"/>
                    <a:gd name="T4" fmla="*/ 25 w 713"/>
                    <a:gd name="T5" fmla="*/ 43 h 43"/>
                    <a:gd name="T6" fmla="*/ 688 w 713"/>
                    <a:gd name="T7" fmla="*/ 43 h 43"/>
                    <a:gd name="T8" fmla="*/ 713 w 713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3" h="43">
                      <a:moveTo>
                        <a:pt x="7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5"/>
                        <a:pt x="16" y="29"/>
                        <a:pt x="25" y="43"/>
                      </a:cubicBezTo>
                      <a:cubicBezTo>
                        <a:pt x="688" y="43"/>
                        <a:pt x="688" y="43"/>
                        <a:pt x="688" y="43"/>
                      </a:cubicBezTo>
                      <a:cubicBezTo>
                        <a:pt x="697" y="29"/>
                        <a:pt x="705" y="15"/>
                        <a:pt x="7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2" name="Freeform 54"/>
                <p:cNvSpPr>
                  <a:spLocks/>
                </p:cNvSpPr>
                <p:nvPr/>
              </p:nvSpPr>
              <p:spPr bwMode="auto">
                <a:xfrm>
                  <a:off x="2635106" y="2546985"/>
                  <a:ext cx="580485" cy="29878"/>
                </a:xfrm>
                <a:custGeom>
                  <a:avLst/>
                  <a:gdLst>
                    <a:gd name="T0" fmla="*/ 30 w 627"/>
                    <a:gd name="T1" fmla="*/ 34 h 34"/>
                    <a:gd name="T2" fmla="*/ 597 w 627"/>
                    <a:gd name="T3" fmla="*/ 34 h 34"/>
                    <a:gd name="T4" fmla="*/ 627 w 627"/>
                    <a:gd name="T5" fmla="*/ 0 h 34"/>
                    <a:gd name="T6" fmla="*/ 0 w 627"/>
                    <a:gd name="T7" fmla="*/ 0 h 34"/>
                    <a:gd name="T8" fmla="*/ 30 w 627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7" h="34">
                      <a:moveTo>
                        <a:pt x="30" y="34"/>
                      </a:moveTo>
                      <a:cubicBezTo>
                        <a:pt x="597" y="34"/>
                        <a:pt x="597" y="34"/>
                        <a:pt x="597" y="34"/>
                      </a:cubicBezTo>
                      <a:cubicBezTo>
                        <a:pt x="608" y="23"/>
                        <a:pt x="618" y="12"/>
                        <a:pt x="6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9" y="12"/>
                        <a:pt x="19" y="23"/>
                        <a:pt x="3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3" name="Freeform 55"/>
                <p:cNvSpPr>
                  <a:spLocks/>
                </p:cNvSpPr>
                <p:nvPr/>
              </p:nvSpPr>
              <p:spPr bwMode="auto">
                <a:xfrm>
                  <a:off x="2688460" y="2602472"/>
                  <a:ext cx="473778" cy="23476"/>
                </a:xfrm>
                <a:custGeom>
                  <a:avLst/>
                  <a:gdLst>
                    <a:gd name="T0" fmla="*/ 33 w 511"/>
                    <a:gd name="T1" fmla="*/ 26 h 26"/>
                    <a:gd name="T2" fmla="*/ 478 w 511"/>
                    <a:gd name="T3" fmla="*/ 26 h 26"/>
                    <a:gd name="T4" fmla="*/ 511 w 511"/>
                    <a:gd name="T5" fmla="*/ 0 h 26"/>
                    <a:gd name="T6" fmla="*/ 0 w 511"/>
                    <a:gd name="T7" fmla="*/ 0 h 26"/>
                    <a:gd name="T8" fmla="*/ 33 w 511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26">
                      <a:moveTo>
                        <a:pt x="33" y="26"/>
                      </a:moveTo>
                      <a:cubicBezTo>
                        <a:pt x="478" y="26"/>
                        <a:pt x="478" y="26"/>
                        <a:pt x="478" y="26"/>
                      </a:cubicBezTo>
                      <a:cubicBezTo>
                        <a:pt x="489" y="18"/>
                        <a:pt x="501" y="9"/>
                        <a:pt x="51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0" y="9"/>
                        <a:pt x="22" y="18"/>
                        <a:pt x="3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5" name="群組 4"/>
              <p:cNvGrpSpPr/>
              <p:nvPr/>
            </p:nvGrpSpPr>
            <p:grpSpPr>
              <a:xfrm>
                <a:off x="2110109" y="2707044"/>
                <a:ext cx="1632614" cy="1767064"/>
                <a:chOff x="2110109" y="2707044"/>
                <a:chExt cx="1632614" cy="1767064"/>
              </a:xfrm>
              <a:grpFill/>
            </p:grpSpPr>
            <p:sp>
              <p:nvSpPr>
                <p:cNvPr id="68" name="Freeform 50"/>
                <p:cNvSpPr>
                  <a:spLocks/>
                </p:cNvSpPr>
                <p:nvPr/>
              </p:nvSpPr>
              <p:spPr bwMode="auto">
                <a:xfrm>
                  <a:off x="2472912" y="3035701"/>
                  <a:ext cx="904873" cy="1438407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5" name="Freeform 57"/>
                <p:cNvSpPr>
                  <a:spLocks/>
                </p:cNvSpPr>
                <p:nvPr/>
              </p:nvSpPr>
              <p:spPr bwMode="auto">
                <a:xfrm>
                  <a:off x="2110109" y="2707044"/>
                  <a:ext cx="1632614" cy="281706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6" name="Freeform 58"/>
                <p:cNvSpPr>
                  <a:spLocks/>
                </p:cNvSpPr>
                <p:nvPr/>
              </p:nvSpPr>
              <p:spPr bwMode="auto">
                <a:xfrm>
                  <a:off x="2165597" y="2939666"/>
                  <a:ext cx="390547" cy="1344505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7" name="Freeform 59"/>
                <p:cNvSpPr>
                  <a:spLocks/>
                </p:cNvSpPr>
                <p:nvPr/>
              </p:nvSpPr>
              <p:spPr bwMode="auto">
                <a:xfrm>
                  <a:off x="2376877" y="2939666"/>
                  <a:ext cx="288109" cy="1165238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8" name="Freeform 60"/>
                <p:cNvSpPr>
                  <a:spLocks/>
                </p:cNvSpPr>
                <p:nvPr/>
              </p:nvSpPr>
              <p:spPr bwMode="auto">
                <a:xfrm>
                  <a:off x="3294555" y="2939666"/>
                  <a:ext cx="392681" cy="1344505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79" name="Freeform 61"/>
                <p:cNvSpPr>
                  <a:spLocks/>
                </p:cNvSpPr>
                <p:nvPr/>
              </p:nvSpPr>
              <p:spPr bwMode="auto">
                <a:xfrm>
                  <a:off x="3185713" y="2939666"/>
                  <a:ext cx="288109" cy="1165238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2" name="群組 1"/>
            <p:cNvGrpSpPr/>
            <p:nvPr/>
          </p:nvGrpSpPr>
          <p:grpSpPr>
            <a:xfrm>
              <a:off x="4046885" y="2746058"/>
              <a:ext cx="6072802" cy="1759946"/>
              <a:chOff x="4046885" y="2746058"/>
              <a:chExt cx="6072802" cy="1759946"/>
            </a:xfrm>
            <a:grpFill/>
          </p:grpSpPr>
          <p:grpSp>
            <p:nvGrpSpPr>
              <p:cNvPr id="20" name="Group 123"/>
              <p:cNvGrpSpPr/>
              <p:nvPr/>
            </p:nvGrpSpPr>
            <p:grpSpPr>
              <a:xfrm>
                <a:off x="4046885" y="2746058"/>
                <a:ext cx="4601854" cy="443712"/>
                <a:chOff x="1751656" y="5034001"/>
                <a:chExt cx="3335953" cy="321654"/>
              </a:xfrm>
              <a:grpFill/>
            </p:grpSpPr>
            <p:sp>
              <p:nvSpPr>
                <p:cNvPr id="55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0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1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2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3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4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65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1" name="Group 124"/>
              <p:cNvGrpSpPr/>
              <p:nvPr/>
            </p:nvGrpSpPr>
            <p:grpSpPr>
              <a:xfrm>
                <a:off x="4046885" y="4060126"/>
                <a:ext cx="4974660" cy="445878"/>
                <a:chOff x="1751656" y="5986588"/>
                <a:chExt cx="3606206" cy="323223"/>
              </a:xfrm>
              <a:grpFill/>
            </p:grpSpPr>
            <p:sp>
              <p:nvSpPr>
                <p:cNvPr id="42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9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22" name="Group 125"/>
              <p:cNvGrpSpPr/>
              <p:nvPr/>
            </p:nvGrpSpPr>
            <p:grpSpPr>
              <a:xfrm>
                <a:off x="4046885" y="3404172"/>
                <a:ext cx="6072802" cy="449734"/>
                <a:chOff x="1773650" y="5511077"/>
                <a:chExt cx="4402265" cy="326019"/>
              </a:xfrm>
              <a:grpFill/>
            </p:grpSpPr>
            <p:sp>
              <p:nvSpPr>
                <p:cNvPr id="23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6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700" spc="-30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4" name="群組 3"/>
            <p:cNvGrpSpPr/>
            <p:nvPr/>
          </p:nvGrpSpPr>
          <p:grpSpPr>
            <a:xfrm>
              <a:off x="4046885" y="2012140"/>
              <a:ext cx="4138992" cy="532254"/>
              <a:chOff x="4046885" y="2012140"/>
              <a:chExt cx="4138992" cy="532254"/>
            </a:xfrm>
            <a:grpFill/>
          </p:grpSpPr>
          <p:sp>
            <p:nvSpPr>
              <p:cNvPr id="14" name="TextBox 127"/>
              <p:cNvSpPr txBox="1"/>
              <p:nvPr/>
            </p:nvSpPr>
            <p:spPr>
              <a:xfrm>
                <a:off x="6210211" y="2012140"/>
                <a:ext cx="532254" cy="531123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28"/>
              <p:cNvSpPr txBox="1"/>
              <p:nvPr/>
            </p:nvSpPr>
            <p:spPr>
              <a:xfrm>
                <a:off x="6925239" y="2012704"/>
                <a:ext cx="532253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29"/>
              <p:cNvSpPr txBox="1"/>
              <p:nvPr/>
            </p:nvSpPr>
            <p:spPr>
              <a:xfrm>
                <a:off x="4046885" y="2014401"/>
                <a:ext cx="532817" cy="529993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30"/>
              <p:cNvSpPr txBox="1"/>
              <p:nvPr/>
            </p:nvSpPr>
            <p:spPr>
              <a:xfrm>
                <a:off x="5486211" y="2012140"/>
                <a:ext cx="532254" cy="532253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8" name="TextBox 131"/>
              <p:cNvSpPr txBox="1"/>
              <p:nvPr/>
            </p:nvSpPr>
            <p:spPr>
              <a:xfrm>
                <a:off x="7653059" y="2012140"/>
                <a:ext cx="532818" cy="527168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32"/>
              <p:cNvSpPr txBox="1"/>
              <p:nvPr/>
            </p:nvSpPr>
            <p:spPr>
              <a:xfrm>
                <a:off x="4761940" y="2017226"/>
                <a:ext cx="529287" cy="520388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437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Futura Std Book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9</cp:revision>
  <dcterms:created xsi:type="dcterms:W3CDTF">2017-12-13T09:48:03Z</dcterms:created>
  <dcterms:modified xsi:type="dcterms:W3CDTF">2018-12-13T08:02:55Z</dcterms:modified>
</cp:coreProperties>
</file>