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5384929" y="2161586"/>
            <a:ext cx="1216025" cy="1882775"/>
            <a:chOff x="5384929" y="1325563"/>
            <a:chExt cx="1216025" cy="1882775"/>
          </a:xfrm>
          <a:solidFill>
            <a:schemeClr val="tx1"/>
          </a:solidFill>
        </p:grpSpPr>
        <p:sp>
          <p:nvSpPr>
            <p:cNvPr id="87" name="Freeform 5"/>
            <p:cNvSpPr>
              <a:spLocks/>
            </p:cNvSpPr>
            <p:nvPr/>
          </p:nvSpPr>
          <p:spPr bwMode="auto">
            <a:xfrm>
              <a:off x="5654804" y="2138363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5686554" y="1325563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5729417" y="1679576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8"/>
            <p:cNvSpPr>
              <a:spLocks/>
            </p:cNvSpPr>
            <p:nvPr/>
          </p:nvSpPr>
          <p:spPr bwMode="auto">
            <a:xfrm>
              <a:off x="5746879" y="1727201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9"/>
            <p:cNvSpPr>
              <a:spLocks/>
            </p:cNvSpPr>
            <p:nvPr/>
          </p:nvSpPr>
          <p:spPr bwMode="auto">
            <a:xfrm>
              <a:off x="5777042" y="1774826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10"/>
            <p:cNvSpPr>
              <a:spLocks/>
            </p:cNvSpPr>
            <p:nvPr/>
          </p:nvSpPr>
          <p:spPr bwMode="auto">
            <a:xfrm>
              <a:off x="5816729" y="1816101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5881817" y="1857376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5384929" y="1893888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13"/>
            <p:cNvSpPr>
              <a:spLocks/>
            </p:cNvSpPr>
            <p:nvPr/>
          </p:nvSpPr>
          <p:spPr bwMode="auto">
            <a:xfrm>
              <a:off x="5426204" y="2066926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6" name="Freeform 14"/>
            <p:cNvSpPr>
              <a:spLocks/>
            </p:cNvSpPr>
            <p:nvPr/>
          </p:nvSpPr>
          <p:spPr bwMode="auto">
            <a:xfrm>
              <a:off x="5583367" y="2066926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7" name="Freeform 15"/>
            <p:cNvSpPr>
              <a:spLocks/>
            </p:cNvSpPr>
            <p:nvPr/>
          </p:nvSpPr>
          <p:spPr bwMode="auto">
            <a:xfrm>
              <a:off x="6267579" y="2066926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6186617" y="2066926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78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17</cp:revision>
  <dcterms:created xsi:type="dcterms:W3CDTF">2017-12-11T10:12:41Z</dcterms:created>
  <dcterms:modified xsi:type="dcterms:W3CDTF">2018-12-17T07:02:23Z</dcterms:modified>
</cp:coreProperties>
</file>