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67" d="100"/>
          <a:sy n="67" d="100"/>
        </p:scale>
        <p:origin x="90" y="8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1389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370536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66791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38146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2800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155220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02606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79275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51700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66209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81757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AE087-BFB8-423E-8F9F-2ED8E742F53A}" type="datetimeFigureOut">
              <a:rPr lang="zh-HK" altLang="en-US" smtClean="0"/>
              <a:t>17/12/2018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62140-6EDC-48D5-AD0E-6FCEF6EAA3AE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759249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群組 76"/>
          <p:cNvGrpSpPr/>
          <p:nvPr/>
        </p:nvGrpSpPr>
        <p:grpSpPr>
          <a:xfrm>
            <a:off x="5387680" y="2266950"/>
            <a:ext cx="1216025" cy="1882775"/>
            <a:chOff x="2019300" y="1325563"/>
            <a:chExt cx="1216025" cy="1882775"/>
          </a:xfrm>
        </p:grpSpPr>
        <p:sp>
          <p:nvSpPr>
            <p:cNvPr id="29" name="AutoShape 3"/>
            <p:cNvSpPr>
              <a:spLocks noChangeAspect="1" noChangeArrowheads="1" noTextEdit="1"/>
            </p:cNvSpPr>
            <p:nvPr/>
          </p:nvSpPr>
          <p:spPr bwMode="auto">
            <a:xfrm>
              <a:off x="2019300" y="1325563"/>
              <a:ext cx="1216025" cy="1882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4" name="Freeform 5"/>
            <p:cNvSpPr>
              <a:spLocks/>
            </p:cNvSpPr>
            <p:nvPr/>
          </p:nvSpPr>
          <p:spPr bwMode="auto">
            <a:xfrm>
              <a:off x="2289175" y="2138363"/>
              <a:ext cx="674688" cy="1069975"/>
            </a:xfrm>
            <a:custGeom>
              <a:avLst/>
              <a:gdLst>
                <a:gd name="T0" fmla="*/ 979 w 979"/>
                <a:gd name="T1" fmla="*/ 1556 h 1556"/>
                <a:gd name="T2" fmla="*/ 659 w 979"/>
                <a:gd name="T3" fmla="*/ 1022 h 1556"/>
                <a:gd name="T4" fmla="*/ 649 w 979"/>
                <a:gd name="T5" fmla="*/ 990 h 1556"/>
                <a:gd name="T6" fmla="*/ 649 w 979"/>
                <a:gd name="T7" fmla="*/ 978 h 1556"/>
                <a:gd name="T8" fmla="*/ 649 w 979"/>
                <a:gd name="T9" fmla="*/ 950 h 1556"/>
                <a:gd name="T10" fmla="*/ 649 w 979"/>
                <a:gd name="T11" fmla="*/ 0 h 1556"/>
                <a:gd name="T12" fmla="*/ 528 w 979"/>
                <a:gd name="T13" fmla="*/ 0 h 1556"/>
                <a:gd name="T14" fmla="*/ 528 w 979"/>
                <a:gd name="T15" fmla="*/ 991 h 1556"/>
                <a:gd name="T16" fmla="*/ 528 w 979"/>
                <a:gd name="T17" fmla="*/ 1021 h 1556"/>
                <a:gd name="T18" fmla="*/ 740 w 979"/>
                <a:gd name="T19" fmla="*/ 1375 h 1556"/>
                <a:gd name="T20" fmla="*/ 240 w 979"/>
                <a:gd name="T21" fmla="*/ 1375 h 1556"/>
                <a:gd name="T22" fmla="*/ 452 w 979"/>
                <a:gd name="T23" fmla="*/ 1021 h 1556"/>
                <a:gd name="T24" fmla="*/ 452 w 979"/>
                <a:gd name="T25" fmla="*/ 991 h 1556"/>
                <a:gd name="T26" fmla="*/ 452 w 979"/>
                <a:gd name="T27" fmla="*/ 0 h 1556"/>
                <a:gd name="T28" fmla="*/ 331 w 979"/>
                <a:gd name="T29" fmla="*/ 0 h 1556"/>
                <a:gd name="T30" fmla="*/ 331 w 979"/>
                <a:gd name="T31" fmla="*/ 950 h 1556"/>
                <a:gd name="T32" fmla="*/ 331 w 979"/>
                <a:gd name="T33" fmla="*/ 978 h 1556"/>
                <a:gd name="T34" fmla="*/ 331 w 979"/>
                <a:gd name="T35" fmla="*/ 990 h 1556"/>
                <a:gd name="T36" fmla="*/ 321 w 979"/>
                <a:gd name="T37" fmla="*/ 1022 h 1556"/>
                <a:gd name="T38" fmla="*/ 0 w 979"/>
                <a:gd name="T39" fmla="*/ 1556 h 1556"/>
                <a:gd name="T40" fmla="*/ 979 w 979"/>
                <a:gd name="T41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9" h="1556">
                  <a:moveTo>
                    <a:pt x="979" y="1556"/>
                  </a:moveTo>
                  <a:cubicBezTo>
                    <a:pt x="659" y="1022"/>
                    <a:pt x="659" y="1022"/>
                    <a:pt x="659" y="1022"/>
                  </a:cubicBezTo>
                  <a:cubicBezTo>
                    <a:pt x="659" y="1022"/>
                    <a:pt x="649" y="1010"/>
                    <a:pt x="649" y="990"/>
                  </a:cubicBezTo>
                  <a:cubicBezTo>
                    <a:pt x="649" y="978"/>
                    <a:pt x="649" y="978"/>
                    <a:pt x="649" y="978"/>
                  </a:cubicBezTo>
                  <a:cubicBezTo>
                    <a:pt x="649" y="950"/>
                    <a:pt x="649" y="950"/>
                    <a:pt x="649" y="95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8" y="991"/>
                    <a:pt x="528" y="991"/>
                    <a:pt x="528" y="991"/>
                  </a:cubicBezTo>
                  <a:cubicBezTo>
                    <a:pt x="528" y="1021"/>
                    <a:pt x="528" y="1021"/>
                    <a:pt x="528" y="1021"/>
                  </a:cubicBezTo>
                  <a:cubicBezTo>
                    <a:pt x="538" y="1031"/>
                    <a:pt x="740" y="1375"/>
                    <a:pt x="740" y="1375"/>
                  </a:cubicBezTo>
                  <a:cubicBezTo>
                    <a:pt x="240" y="1375"/>
                    <a:pt x="240" y="1375"/>
                    <a:pt x="240" y="1375"/>
                  </a:cubicBezTo>
                  <a:cubicBezTo>
                    <a:pt x="240" y="1375"/>
                    <a:pt x="441" y="1031"/>
                    <a:pt x="452" y="1021"/>
                  </a:cubicBezTo>
                  <a:cubicBezTo>
                    <a:pt x="452" y="991"/>
                    <a:pt x="452" y="991"/>
                    <a:pt x="452" y="9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950"/>
                    <a:pt x="331" y="950"/>
                    <a:pt x="331" y="950"/>
                  </a:cubicBezTo>
                  <a:cubicBezTo>
                    <a:pt x="331" y="978"/>
                    <a:pt x="331" y="978"/>
                    <a:pt x="331" y="978"/>
                  </a:cubicBezTo>
                  <a:cubicBezTo>
                    <a:pt x="331" y="990"/>
                    <a:pt x="331" y="990"/>
                    <a:pt x="331" y="990"/>
                  </a:cubicBezTo>
                  <a:cubicBezTo>
                    <a:pt x="331" y="1010"/>
                    <a:pt x="321" y="1022"/>
                    <a:pt x="321" y="1022"/>
                  </a:cubicBezTo>
                  <a:cubicBezTo>
                    <a:pt x="0" y="1556"/>
                    <a:pt x="0" y="1556"/>
                    <a:pt x="0" y="1556"/>
                  </a:cubicBezTo>
                  <a:lnTo>
                    <a:pt x="979" y="1556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5" name="Freeform 6"/>
            <p:cNvSpPr>
              <a:spLocks/>
            </p:cNvSpPr>
            <p:nvPr/>
          </p:nvSpPr>
          <p:spPr bwMode="auto">
            <a:xfrm>
              <a:off x="2320925" y="1325563"/>
              <a:ext cx="615950" cy="336550"/>
            </a:xfrm>
            <a:custGeom>
              <a:avLst/>
              <a:gdLst>
                <a:gd name="T0" fmla="*/ 834 w 894"/>
                <a:gd name="T1" fmla="*/ 490 h 490"/>
                <a:gd name="T2" fmla="*/ 679 w 894"/>
                <a:gd name="T3" fmla="*/ 77 h 490"/>
                <a:gd name="T4" fmla="*/ 430 w 894"/>
                <a:gd name="T5" fmla="*/ 0 h 490"/>
                <a:gd name="T6" fmla="*/ 198 w 894"/>
                <a:gd name="T7" fmla="*/ 77 h 490"/>
                <a:gd name="T8" fmla="*/ 51 w 894"/>
                <a:gd name="T9" fmla="*/ 490 h 490"/>
                <a:gd name="T10" fmla="*/ 834 w 894"/>
                <a:gd name="T11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490">
                  <a:moveTo>
                    <a:pt x="834" y="490"/>
                  </a:moveTo>
                  <a:cubicBezTo>
                    <a:pt x="834" y="490"/>
                    <a:pt x="894" y="241"/>
                    <a:pt x="679" y="77"/>
                  </a:cubicBezTo>
                  <a:cubicBezTo>
                    <a:pt x="679" y="77"/>
                    <a:pt x="593" y="0"/>
                    <a:pt x="430" y="0"/>
                  </a:cubicBezTo>
                  <a:cubicBezTo>
                    <a:pt x="284" y="0"/>
                    <a:pt x="198" y="77"/>
                    <a:pt x="198" y="77"/>
                  </a:cubicBezTo>
                  <a:cubicBezTo>
                    <a:pt x="0" y="215"/>
                    <a:pt x="51" y="490"/>
                    <a:pt x="51" y="490"/>
                  </a:cubicBezTo>
                  <a:lnTo>
                    <a:pt x="834" y="49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6" name="Freeform 7"/>
            <p:cNvSpPr>
              <a:spLocks/>
            </p:cNvSpPr>
            <p:nvPr/>
          </p:nvSpPr>
          <p:spPr bwMode="auto">
            <a:xfrm>
              <a:off x="2363788" y="1679576"/>
              <a:ext cx="525463" cy="30163"/>
            </a:xfrm>
            <a:custGeom>
              <a:avLst/>
              <a:gdLst>
                <a:gd name="T0" fmla="*/ 14 w 765"/>
                <a:gd name="T1" fmla="*/ 43 h 43"/>
                <a:gd name="T2" fmla="*/ 750 w 765"/>
                <a:gd name="T3" fmla="*/ 43 h 43"/>
                <a:gd name="T4" fmla="*/ 765 w 765"/>
                <a:gd name="T5" fmla="*/ 0 h 43"/>
                <a:gd name="T6" fmla="*/ 0 w 765"/>
                <a:gd name="T7" fmla="*/ 0 h 43"/>
                <a:gd name="T8" fmla="*/ 14 w 76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43">
                  <a:moveTo>
                    <a:pt x="14" y="43"/>
                  </a:moveTo>
                  <a:cubicBezTo>
                    <a:pt x="750" y="43"/>
                    <a:pt x="750" y="43"/>
                    <a:pt x="750" y="43"/>
                  </a:cubicBezTo>
                  <a:cubicBezTo>
                    <a:pt x="756" y="29"/>
                    <a:pt x="761" y="15"/>
                    <a:pt x="7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9" y="29"/>
                    <a:pt x="14" y="43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2381250" y="1727201"/>
              <a:ext cx="490538" cy="28575"/>
            </a:xfrm>
            <a:custGeom>
              <a:avLst/>
              <a:gdLst>
                <a:gd name="T0" fmla="*/ 713 w 713"/>
                <a:gd name="T1" fmla="*/ 0 h 43"/>
                <a:gd name="T2" fmla="*/ 0 w 713"/>
                <a:gd name="T3" fmla="*/ 0 h 43"/>
                <a:gd name="T4" fmla="*/ 25 w 713"/>
                <a:gd name="T5" fmla="*/ 43 h 43"/>
                <a:gd name="T6" fmla="*/ 688 w 713"/>
                <a:gd name="T7" fmla="*/ 43 h 43"/>
                <a:gd name="T8" fmla="*/ 713 w 7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43">
                  <a:moveTo>
                    <a:pt x="7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5"/>
                    <a:pt x="16" y="29"/>
                    <a:pt x="25" y="43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697" y="29"/>
                    <a:pt x="705" y="15"/>
                    <a:pt x="713" y="0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8" name="Freeform 9"/>
            <p:cNvSpPr>
              <a:spLocks/>
            </p:cNvSpPr>
            <p:nvPr/>
          </p:nvSpPr>
          <p:spPr bwMode="auto">
            <a:xfrm>
              <a:off x="2411413" y="1774826"/>
              <a:ext cx="430213" cy="22225"/>
            </a:xfrm>
            <a:custGeom>
              <a:avLst/>
              <a:gdLst>
                <a:gd name="T0" fmla="*/ 30 w 627"/>
                <a:gd name="T1" fmla="*/ 34 h 34"/>
                <a:gd name="T2" fmla="*/ 597 w 627"/>
                <a:gd name="T3" fmla="*/ 34 h 34"/>
                <a:gd name="T4" fmla="*/ 627 w 627"/>
                <a:gd name="T5" fmla="*/ 0 h 34"/>
                <a:gd name="T6" fmla="*/ 0 w 627"/>
                <a:gd name="T7" fmla="*/ 0 h 34"/>
                <a:gd name="T8" fmla="*/ 30 w 627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34">
                  <a:moveTo>
                    <a:pt x="30" y="34"/>
                  </a:moveTo>
                  <a:cubicBezTo>
                    <a:pt x="597" y="34"/>
                    <a:pt x="597" y="34"/>
                    <a:pt x="597" y="34"/>
                  </a:cubicBezTo>
                  <a:cubicBezTo>
                    <a:pt x="608" y="23"/>
                    <a:pt x="618" y="12"/>
                    <a:pt x="6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19" y="23"/>
                    <a:pt x="30" y="34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59" name="Freeform 10"/>
            <p:cNvSpPr>
              <a:spLocks/>
            </p:cNvSpPr>
            <p:nvPr/>
          </p:nvSpPr>
          <p:spPr bwMode="auto">
            <a:xfrm>
              <a:off x="2451100" y="1816101"/>
              <a:ext cx="350838" cy="17463"/>
            </a:xfrm>
            <a:custGeom>
              <a:avLst/>
              <a:gdLst>
                <a:gd name="T0" fmla="*/ 33 w 511"/>
                <a:gd name="T1" fmla="*/ 26 h 26"/>
                <a:gd name="T2" fmla="*/ 478 w 511"/>
                <a:gd name="T3" fmla="*/ 26 h 26"/>
                <a:gd name="T4" fmla="*/ 511 w 511"/>
                <a:gd name="T5" fmla="*/ 0 h 26"/>
                <a:gd name="T6" fmla="*/ 0 w 511"/>
                <a:gd name="T7" fmla="*/ 0 h 26"/>
                <a:gd name="T8" fmla="*/ 33 w 51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26">
                  <a:moveTo>
                    <a:pt x="33" y="26"/>
                  </a:moveTo>
                  <a:cubicBezTo>
                    <a:pt x="478" y="26"/>
                    <a:pt x="478" y="26"/>
                    <a:pt x="478" y="26"/>
                  </a:cubicBezTo>
                  <a:cubicBezTo>
                    <a:pt x="489" y="18"/>
                    <a:pt x="501" y="9"/>
                    <a:pt x="5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2" y="18"/>
                    <a:pt x="33" y="26"/>
                  </a:cubicBez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1" name="Freeform 11"/>
            <p:cNvSpPr>
              <a:spLocks/>
            </p:cNvSpPr>
            <p:nvPr/>
          </p:nvSpPr>
          <p:spPr bwMode="auto">
            <a:xfrm>
              <a:off x="2516188" y="1857376"/>
              <a:ext cx="220663" cy="23813"/>
            </a:xfrm>
            <a:custGeom>
              <a:avLst/>
              <a:gdLst>
                <a:gd name="T0" fmla="*/ 0 w 321"/>
                <a:gd name="T1" fmla="*/ 0 h 35"/>
                <a:gd name="T2" fmla="*/ 160 w 321"/>
                <a:gd name="T3" fmla="*/ 35 h 35"/>
                <a:gd name="T4" fmla="*/ 321 w 321"/>
                <a:gd name="T5" fmla="*/ 0 h 35"/>
                <a:gd name="T6" fmla="*/ 0 w 32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35">
                  <a:moveTo>
                    <a:pt x="0" y="0"/>
                  </a:moveTo>
                  <a:cubicBezTo>
                    <a:pt x="49" y="22"/>
                    <a:pt x="103" y="35"/>
                    <a:pt x="160" y="35"/>
                  </a:cubicBezTo>
                  <a:cubicBezTo>
                    <a:pt x="218" y="35"/>
                    <a:pt x="272" y="22"/>
                    <a:pt x="3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9966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2" name="Freeform 12"/>
            <p:cNvSpPr>
              <a:spLocks/>
            </p:cNvSpPr>
            <p:nvPr/>
          </p:nvSpPr>
          <p:spPr bwMode="auto">
            <a:xfrm>
              <a:off x="2019300" y="1893888"/>
              <a:ext cx="1216025" cy="209550"/>
            </a:xfrm>
            <a:custGeom>
              <a:avLst/>
              <a:gdLst>
                <a:gd name="T0" fmla="*/ 1647 w 1767"/>
                <a:gd name="T1" fmla="*/ 0 h 304"/>
                <a:gd name="T2" fmla="*/ 1044 w 1767"/>
                <a:gd name="T3" fmla="*/ 0 h 304"/>
                <a:gd name="T4" fmla="*/ 944 w 1767"/>
                <a:gd name="T5" fmla="*/ 30 h 304"/>
                <a:gd name="T6" fmla="*/ 884 w 1767"/>
                <a:gd name="T7" fmla="*/ 111 h 304"/>
                <a:gd name="T8" fmla="*/ 884 w 1767"/>
                <a:gd name="T9" fmla="*/ 111 h 304"/>
                <a:gd name="T10" fmla="*/ 824 w 1767"/>
                <a:gd name="T11" fmla="*/ 30 h 304"/>
                <a:gd name="T12" fmla="*/ 723 w 1767"/>
                <a:gd name="T13" fmla="*/ 0 h 304"/>
                <a:gd name="T14" fmla="*/ 121 w 1767"/>
                <a:gd name="T15" fmla="*/ 0 h 304"/>
                <a:gd name="T16" fmla="*/ 0 w 1767"/>
                <a:gd name="T17" fmla="*/ 193 h 304"/>
                <a:gd name="T18" fmla="*/ 552 w 1767"/>
                <a:gd name="T19" fmla="*/ 193 h 304"/>
                <a:gd name="T20" fmla="*/ 579 w 1767"/>
                <a:gd name="T21" fmla="*/ 194 h 304"/>
                <a:gd name="T22" fmla="*/ 653 w 1767"/>
                <a:gd name="T23" fmla="*/ 227 h 304"/>
                <a:gd name="T24" fmla="*/ 715 w 1767"/>
                <a:gd name="T25" fmla="*/ 282 h 304"/>
                <a:gd name="T26" fmla="*/ 733 w 1767"/>
                <a:gd name="T27" fmla="*/ 304 h 304"/>
                <a:gd name="T28" fmla="*/ 869 w 1767"/>
                <a:gd name="T29" fmla="*/ 304 h 304"/>
                <a:gd name="T30" fmla="*/ 884 w 1767"/>
                <a:gd name="T31" fmla="*/ 304 h 304"/>
                <a:gd name="T32" fmla="*/ 884 w 1767"/>
                <a:gd name="T33" fmla="*/ 304 h 304"/>
                <a:gd name="T34" fmla="*/ 931 w 1767"/>
                <a:gd name="T35" fmla="*/ 304 h 304"/>
                <a:gd name="T36" fmla="*/ 1034 w 1767"/>
                <a:gd name="T37" fmla="*/ 304 h 304"/>
                <a:gd name="T38" fmla="*/ 1052 w 1767"/>
                <a:gd name="T39" fmla="*/ 282 h 304"/>
                <a:gd name="T40" fmla="*/ 1115 w 1767"/>
                <a:gd name="T41" fmla="*/ 227 h 304"/>
                <a:gd name="T42" fmla="*/ 1189 w 1767"/>
                <a:gd name="T43" fmla="*/ 194 h 304"/>
                <a:gd name="T44" fmla="*/ 1216 w 1767"/>
                <a:gd name="T45" fmla="*/ 193 h 304"/>
                <a:gd name="T46" fmla="*/ 1767 w 1767"/>
                <a:gd name="T47" fmla="*/ 193 h 304"/>
                <a:gd name="T48" fmla="*/ 1647 w 1767"/>
                <a:gd name="T4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7" h="304">
                  <a:moveTo>
                    <a:pt x="1647" y="0"/>
                  </a:moveTo>
                  <a:cubicBezTo>
                    <a:pt x="1044" y="0"/>
                    <a:pt x="1044" y="0"/>
                    <a:pt x="1044" y="0"/>
                  </a:cubicBezTo>
                  <a:cubicBezTo>
                    <a:pt x="1044" y="0"/>
                    <a:pt x="989" y="0"/>
                    <a:pt x="944" y="30"/>
                  </a:cubicBezTo>
                  <a:cubicBezTo>
                    <a:pt x="910" y="54"/>
                    <a:pt x="885" y="109"/>
                    <a:pt x="884" y="111"/>
                  </a:cubicBezTo>
                  <a:cubicBezTo>
                    <a:pt x="884" y="111"/>
                    <a:pt x="884" y="111"/>
                    <a:pt x="884" y="111"/>
                  </a:cubicBezTo>
                  <a:cubicBezTo>
                    <a:pt x="883" y="109"/>
                    <a:pt x="858" y="54"/>
                    <a:pt x="824" y="30"/>
                  </a:cubicBezTo>
                  <a:cubicBezTo>
                    <a:pt x="779" y="0"/>
                    <a:pt x="723" y="0"/>
                    <a:pt x="7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52" y="193"/>
                    <a:pt x="552" y="193"/>
                    <a:pt x="552" y="193"/>
                  </a:cubicBezTo>
                  <a:cubicBezTo>
                    <a:pt x="552" y="193"/>
                    <a:pt x="569" y="193"/>
                    <a:pt x="579" y="194"/>
                  </a:cubicBezTo>
                  <a:cubicBezTo>
                    <a:pt x="595" y="197"/>
                    <a:pt x="623" y="206"/>
                    <a:pt x="653" y="227"/>
                  </a:cubicBezTo>
                  <a:cubicBezTo>
                    <a:pt x="694" y="257"/>
                    <a:pt x="705" y="272"/>
                    <a:pt x="715" y="282"/>
                  </a:cubicBezTo>
                  <a:cubicBezTo>
                    <a:pt x="720" y="287"/>
                    <a:pt x="733" y="304"/>
                    <a:pt x="733" y="304"/>
                  </a:cubicBezTo>
                  <a:cubicBezTo>
                    <a:pt x="869" y="304"/>
                    <a:pt x="869" y="304"/>
                    <a:pt x="869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931" y="304"/>
                    <a:pt x="931" y="304"/>
                    <a:pt x="931" y="304"/>
                  </a:cubicBezTo>
                  <a:cubicBezTo>
                    <a:pt x="1034" y="304"/>
                    <a:pt x="1034" y="304"/>
                    <a:pt x="1034" y="304"/>
                  </a:cubicBezTo>
                  <a:cubicBezTo>
                    <a:pt x="1034" y="304"/>
                    <a:pt x="1047" y="287"/>
                    <a:pt x="1052" y="282"/>
                  </a:cubicBezTo>
                  <a:cubicBezTo>
                    <a:pt x="1062" y="272"/>
                    <a:pt x="1074" y="257"/>
                    <a:pt x="1115" y="227"/>
                  </a:cubicBezTo>
                  <a:cubicBezTo>
                    <a:pt x="1144" y="206"/>
                    <a:pt x="1173" y="197"/>
                    <a:pt x="1189" y="194"/>
                  </a:cubicBezTo>
                  <a:cubicBezTo>
                    <a:pt x="1199" y="193"/>
                    <a:pt x="1216" y="193"/>
                    <a:pt x="1216" y="193"/>
                  </a:cubicBezTo>
                  <a:cubicBezTo>
                    <a:pt x="1767" y="193"/>
                    <a:pt x="1767" y="193"/>
                    <a:pt x="1767" y="193"/>
                  </a:cubicBezTo>
                  <a:lnTo>
                    <a:pt x="1647" y="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3" name="Freeform 13"/>
            <p:cNvSpPr>
              <a:spLocks/>
            </p:cNvSpPr>
            <p:nvPr/>
          </p:nvSpPr>
          <p:spPr bwMode="auto">
            <a:xfrm>
              <a:off x="2060575" y="2066926"/>
              <a:ext cx="290513" cy="1000125"/>
            </a:xfrm>
            <a:custGeom>
              <a:avLst/>
              <a:gdLst>
                <a:gd name="T0" fmla="*/ 0 w 422"/>
                <a:gd name="T1" fmla="*/ 0 h 1456"/>
                <a:gd name="T2" fmla="*/ 0 w 422"/>
                <a:gd name="T3" fmla="*/ 904 h 1456"/>
                <a:gd name="T4" fmla="*/ 0 w 422"/>
                <a:gd name="T5" fmla="*/ 916 h 1456"/>
                <a:gd name="T6" fmla="*/ 1 w 422"/>
                <a:gd name="T7" fmla="*/ 943 h 1456"/>
                <a:gd name="T8" fmla="*/ 98 w 422"/>
                <a:gd name="T9" fmla="*/ 1206 h 1456"/>
                <a:gd name="T10" fmla="*/ 347 w 422"/>
                <a:gd name="T11" fmla="*/ 1456 h 1456"/>
                <a:gd name="T12" fmla="*/ 422 w 422"/>
                <a:gd name="T13" fmla="*/ 1336 h 1456"/>
                <a:gd name="T14" fmla="*/ 238 w 422"/>
                <a:gd name="T15" fmla="*/ 1156 h 1456"/>
                <a:gd name="T16" fmla="*/ 194 w 422"/>
                <a:gd name="T17" fmla="*/ 1084 h 1456"/>
                <a:gd name="T18" fmla="*/ 169 w 422"/>
                <a:gd name="T19" fmla="*/ 1025 h 1456"/>
                <a:gd name="T20" fmla="*/ 157 w 422"/>
                <a:gd name="T21" fmla="*/ 987 h 1456"/>
                <a:gd name="T22" fmla="*/ 150 w 422"/>
                <a:gd name="T23" fmla="*/ 941 h 1456"/>
                <a:gd name="T24" fmla="*/ 149 w 422"/>
                <a:gd name="T25" fmla="*/ 913 h 1456"/>
                <a:gd name="T26" fmla="*/ 149 w 422"/>
                <a:gd name="T27" fmla="*/ 909 h 1456"/>
                <a:gd name="T28" fmla="*/ 149 w 422"/>
                <a:gd name="T29" fmla="*/ 0 h 1456"/>
                <a:gd name="T30" fmla="*/ 0 w 422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2" h="1456">
                  <a:moveTo>
                    <a:pt x="0" y="0"/>
                  </a:move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13"/>
                    <a:pt x="0" y="916"/>
                  </a:cubicBezTo>
                  <a:cubicBezTo>
                    <a:pt x="0" y="926"/>
                    <a:pt x="1" y="935"/>
                    <a:pt x="1" y="943"/>
                  </a:cubicBezTo>
                  <a:cubicBezTo>
                    <a:pt x="11" y="1040"/>
                    <a:pt x="42" y="1111"/>
                    <a:pt x="98" y="1206"/>
                  </a:cubicBezTo>
                  <a:cubicBezTo>
                    <a:pt x="186" y="1353"/>
                    <a:pt x="347" y="1456"/>
                    <a:pt x="347" y="1456"/>
                  </a:cubicBezTo>
                  <a:cubicBezTo>
                    <a:pt x="422" y="1336"/>
                    <a:pt x="422" y="1336"/>
                    <a:pt x="422" y="1336"/>
                  </a:cubicBezTo>
                  <a:cubicBezTo>
                    <a:pt x="422" y="1336"/>
                    <a:pt x="320" y="1281"/>
                    <a:pt x="238" y="1156"/>
                  </a:cubicBezTo>
                  <a:cubicBezTo>
                    <a:pt x="221" y="1130"/>
                    <a:pt x="205" y="1107"/>
                    <a:pt x="194" y="1084"/>
                  </a:cubicBezTo>
                  <a:cubicBezTo>
                    <a:pt x="183" y="1062"/>
                    <a:pt x="175" y="1044"/>
                    <a:pt x="169" y="1025"/>
                  </a:cubicBezTo>
                  <a:cubicBezTo>
                    <a:pt x="164" y="1011"/>
                    <a:pt x="160" y="998"/>
                    <a:pt x="157" y="987"/>
                  </a:cubicBezTo>
                  <a:cubicBezTo>
                    <a:pt x="153" y="970"/>
                    <a:pt x="151" y="957"/>
                    <a:pt x="150" y="941"/>
                  </a:cubicBezTo>
                  <a:cubicBezTo>
                    <a:pt x="150" y="936"/>
                    <a:pt x="149" y="913"/>
                    <a:pt x="149" y="913"/>
                  </a:cubicBezTo>
                  <a:cubicBezTo>
                    <a:pt x="149" y="909"/>
                    <a:pt x="149" y="909"/>
                    <a:pt x="149" y="909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4" name="Freeform 14"/>
            <p:cNvSpPr>
              <a:spLocks/>
            </p:cNvSpPr>
            <p:nvPr/>
          </p:nvSpPr>
          <p:spPr bwMode="auto">
            <a:xfrm>
              <a:off x="2217738" y="2066926"/>
              <a:ext cx="215900" cy="866775"/>
            </a:xfrm>
            <a:custGeom>
              <a:avLst/>
              <a:gdLst>
                <a:gd name="T0" fmla="*/ 0 w 312"/>
                <a:gd name="T1" fmla="*/ 0 h 1262"/>
                <a:gd name="T2" fmla="*/ 0 w 312"/>
                <a:gd name="T3" fmla="*/ 913 h 1262"/>
                <a:gd name="T4" fmla="*/ 1 w 312"/>
                <a:gd name="T5" fmla="*/ 920 h 1262"/>
                <a:gd name="T6" fmla="*/ 2 w 312"/>
                <a:gd name="T7" fmla="*/ 937 h 1262"/>
                <a:gd name="T8" fmla="*/ 4 w 312"/>
                <a:gd name="T9" fmla="*/ 946 h 1262"/>
                <a:gd name="T10" fmla="*/ 16 w 312"/>
                <a:gd name="T11" fmla="*/ 992 h 1262"/>
                <a:gd name="T12" fmla="*/ 71 w 312"/>
                <a:gd name="T13" fmla="*/ 1102 h 1262"/>
                <a:gd name="T14" fmla="*/ 237 w 312"/>
                <a:gd name="T15" fmla="*/ 1262 h 1262"/>
                <a:gd name="T16" fmla="*/ 312 w 312"/>
                <a:gd name="T17" fmla="*/ 1144 h 1262"/>
                <a:gd name="T18" fmla="*/ 257 w 312"/>
                <a:gd name="T19" fmla="*/ 1101 h 1262"/>
                <a:gd name="T20" fmla="*/ 192 w 312"/>
                <a:gd name="T21" fmla="*/ 1026 h 1262"/>
                <a:gd name="T22" fmla="*/ 153 w 312"/>
                <a:gd name="T23" fmla="*/ 940 h 1262"/>
                <a:gd name="T24" fmla="*/ 145 w 312"/>
                <a:gd name="T25" fmla="*/ 894 h 1262"/>
                <a:gd name="T26" fmla="*/ 145 w 312"/>
                <a:gd name="T27" fmla="*/ 881 h 1262"/>
                <a:gd name="T28" fmla="*/ 145 w 312"/>
                <a:gd name="T29" fmla="*/ 0 h 1262"/>
                <a:gd name="T30" fmla="*/ 0 w 312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1262">
                  <a:moveTo>
                    <a:pt x="0" y="0"/>
                  </a:moveTo>
                  <a:cubicBezTo>
                    <a:pt x="0" y="913"/>
                    <a:pt x="0" y="913"/>
                    <a:pt x="0" y="913"/>
                  </a:cubicBezTo>
                  <a:cubicBezTo>
                    <a:pt x="0" y="913"/>
                    <a:pt x="1" y="917"/>
                    <a:pt x="1" y="920"/>
                  </a:cubicBezTo>
                  <a:cubicBezTo>
                    <a:pt x="1" y="925"/>
                    <a:pt x="2" y="932"/>
                    <a:pt x="2" y="937"/>
                  </a:cubicBezTo>
                  <a:cubicBezTo>
                    <a:pt x="3" y="940"/>
                    <a:pt x="4" y="944"/>
                    <a:pt x="4" y="946"/>
                  </a:cubicBezTo>
                  <a:cubicBezTo>
                    <a:pt x="7" y="961"/>
                    <a:pt x="10" y="973"/>
                    <a:pt x="16" y="992"/>
                  </a:cubicBezTo>
                  <a:cubicBezTo>
                    <a:pt x="27" y="1023"/>
                    <a:pt x="45" y="1060"/>
                    <a:pt x="71" y="1102"/>
                  </a:cubicBezTo>
                  <a:cubicBezTo>
                    <a:pt x="139" y="1212"/>
                    <a:pt x="237" y="1262"/>
                    <a:pt x="237" y="1262"/>
                  </a:cubicBezTo>
                  <a:cubicBezTo>
                    <a:pt x="312" y="1144"/>
                    <a:pt x="312" y="1144"/>
                    <a:pt x="312" y="1144"/>
                  </a:cubicBezTo>
                  <a:cubicBezTo>
                    <a:pt x="312" y="1144"/>
                    <a:pt x="287" y="1130"/>
                    <a:pt x="257" y="1101"/>
                  </a:cubicBezTo>
                  <a:cubicBezTo>
                    <a:pt x="237" y="1082"/>
                    <a:pt x="213" y="1056"/>
                    <a:pt x="192" y="1026"/>
                  </a:cubicBezTo>
                  <a:cubicBezTo>
                    <a:pt x="172" y="995"/>
                    <a:pt x="160" y="963"/>
                    <a:pt x="153" y="940"/>
                  </a:cubicBezTo>
                  <a:cubicBezTo>
                    <a:pt x="147" y="920"/>
                    <a:pt x="146" y="904"/>
                    <a:pt x="145" y="894"/>
                  </a:cubicBezTo>
                  <a:cubicBezTo>
                    <a:pt x="145" y="885"/>
                    <a:pt x="145" y="881"/>
                    <a:pt x="145" y="881"/>
                  </a:cubicBezTo>
                  <a:cubicBezTo>
                    <a:pt x="145" y="0"/>
                    <a:pt x="145" y="0"/>
                    <a:pt x="1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5" name="Freeform 15"/>
            <p:cNvSpPr>
              <a:spLocks/>
            </p:cNvSpPr>
            <p:nvPr/>
          </p:nvSpPr>
          <p:spPr bwMode="auto">
            <a:xfrm>
              <a:off x="2901950" y="2066926"/>
              <a:ext cx="292100" cy="1000125"/>
            </a:xfrm>
            <a:custGeom>
              <a:avLst/>
              <a:gdLst>
                <a:gd name="T0" fmla="*/ 423 w 423"/>
                <a:gd name="T1" fmla="*/ 0 h 1456"/>
                <a:gd name="T2" fmla="*/ 423 w 423"/>
                <a:gd name="T3" fmla="*/ 904 h 1456"/>
                <a:gd name="T4" fmla="*/ 423 w 423"/>
                <a:gd name="T5" fmla="*/ 916 h 1456"/>
                <a:gd name="T6" fmla="*/ 421 w 423"/>
                <a:gd name="T7" fmla="*/ 943 h 1456"/>
                <a:gd name="T8" fmla="*/ 325 w 423"/>
                <a:gd name="T9" fmla="*/ 1206 h 1456"/>
                <a:gd name="T10" fmla="*/ 76 w 423"/>
                <a:gd name="T11" fmla="*/ 1456 h 1456"/>
                <a:gd name="T12" fmla="*/ 0 w 423"/>
                <a:gd name="T13" fmla="*/ 1336 h 1456"/>
                <a:gd name="T14" fmla="*/ 185 w 423"/>
                <a:gd name="T15" fmla="*/ 1156 h 1456"/>
                <a:gd name="T16" fmla="*/ 229 w 423"/>
                <a:gd name="T17" fmla="*/ 1084 h 1456"/>
                <a:gd name="T18" fmla="*/ 254 w 423"/>
                <a:gd name="T19" fmla="*/ 1025 h 1456"/>
                <a:gd name="T20" fmla="*/ 265 w 423"/>
                <a:gd name="T21" fmla="*/ 987 h 1456"/>
                <a:gd name="T22" fmla="*/ 272 w 423"/>
                <a:gd name="T23" fmla="*/ 941 h 1456"/>
                <a:gd name="T24" fmla="*/ 273 w 423"/>
                <a:gd name="T25" fmla="*/ 913 h 1456"/>
                <a:gd name="T26" fmla="*/ 273 w 423"/>
                <a:gd name="T27" fmla="*/ 909 h 1456"/>
                <a:gd name="T28" fmla="*/ 273 w 423"/>
                <a:gd name="T29" fmla="*/ 0 h 1456"/>
                <a:gd name="T30" fmla="*/ 423 w 423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456">
                  <a:moveTo>
                    <a:pt x="423" y="0"/>
                  </a:moveTo>
                  <a:cubicBezTo>
                    <a:pt x="423" y="904"/>
                    <a:pt x="423" y="904"/>
                    <a:pt x="423" y="904"/>
                  </a:cubicBezTo>
                  <a:cubicBezTo>
                    <a:pt x="423" y="904"/>
                    <a:pt x="423" y="913"/>
                    <a:pt x="423" y="916"/>
                  </a:cubicBezTo>
                  <a:cubicBezTo>
                    <a:pt x="423" y="926"/>
                    <a:pt x="422" y="935"/>
                    <a:pt x="421" y="943"/>
                  </a:cubicBezTo>
                  <a:cubicBezTo>
                    <a:pt x="411" y="1040"/>
                    <a:pt x="381" y="1111"/>
                    <a:pt x="325" y="1206"/>
                  </a:cubicBezTo>
                  <a:cubicBezTo>
                    <a:pt x="236" y="1353"/>
                    <a:pt x="76" y="1456"/>
                    <a:pt x="76" y="1456"/>
                  </a:cubicBezTo>
                  <a:cubicBezTo>
                    <a:pt x="0" y="1336"/>
                    <a:pt x="0" y="1336"/>
                    <a:pt x="0" y="1336"/>
                  </a:cubicBezTo>
                  <a:cubicBezTo>
                    <a:pt x="0" y="1336"/>
                    <a:pt x="103" y="1281"/>
                    <a:pt x="185" y="1156"/>
                  </a:cubicBezTo>
                  <a:cubicBezTo>
                    <a:pt x="202" y="1130"/>
                    <a:pt x="218" y="1107"/>
                    <a:pt x="229" y="1084"/>
                  </a:cubicBezTo>
                  <a:cubicBezTo>
                    <a:pt x="240" y="1062"/>
                    <a:pt x="248" y="1044"/>
                    <a:pt x="254" y="1025"/>
                  </a:cubicBezTo>
                  <a:cubicBezTo>
                    <a:pt x="259" y="1011"/>
                    <a:pt x="263" y="998"/>
                    <a:pt x="265" y="987"/>
                  </a:cubicBezTo>
                  <a:cubicBezTo>
                    <a:pt x="270" y="970"/>
                    <a:pt x="271" y="957"/>
                    <a:pt x="272" y="941"/>
                  </a:cubicBezTo>
                  <a:cubicBezTo>
                    <a:pt x="273" y="936"/>
                    <a:pt x="273" y="913"/>
                    <a:pt x="273" y="913"/>
                  </a:cubicBezTo>
                  <a:cubicBezTo>
                    <a:pt x="273" y="909"/>
                    <a:pt x="273" y="909"/>
                    <a:pt x="273" y="909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423" y="0"/>
                  </a:lnTo>
                  <a:close/>
                </a:path>
              </a:pathLst>
            </a:custGeom>
            <a:solidFill>
              <a:srgbClr val="00336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76" name="Freeform 16"/>
            <p:cNvSpPr>
              <a:spLocks/>
            </p:cNvSpPr>
            <p:nvPr/>
          </p:nvSpPr>
          <p:spPr bwMode="auto">
            <a:xfrm>
              <a:off x="2820988" y="2066926"/>
              <a:ext cx="214313" cy="866775"/>
            </a:xfrm>
            <a:custGeom>
              <a:avLst/>
              <a:gdLst>
                <a:gd name="T0" fmla="*/ 311 w 311"/>
                <a:gd name="T1" fmla="*/ 0 h 1262"/>
                <a:gd name="T2" fmla="*/ 311 w 311"/>
                <a:gd name="T3" fmla="*/ 913 h 1262"/>
                <a:gd name="T4" fmla="*/ 311 w 311"/>
                <a:gd name="T5" fmla="*/ 920 h 1262"/>
                <a:gd name="T6" fmla="*/ 309 w 311"/>
                <a:gd name="T7" fmla="*/ 937 h 1262"/>
                <a:gd name="T8" fmla="*/ 308 w 311"/>
                <a:gd name="T9" fmla="*/ 946 h 1262"/>
                <a:gd name="T10" fmla="*/ 295 w 311"/>
                <a:gd name="T11" fmla="*/ 992 h 1262"/>
                <a:gd name="T12" fmla="*/ 241 w 311"/>
                <a:gd name="T13" fmla="*/ 1102 h 1262"/>
                <a:gd name="T14" fmla="*/ 75 w 311"/>
                <a:gd name="T15" fmla="*/ 1262 h 1262"/>
                <a:gd name="T16" fmla="*/ 0 w 311"/>
                <a:gd name="T17" fmla="*/ 1144 h 1262"/>
                <a:gd name="T18" fmla="*/ 55 w 311"/>
                <a:gd name="T19" fmla="*/ 1101 h 1262"/>
                <a:gd name="T20" fmla="*/ 120 w 311"/>
                <a:gd name="T21" fmla="*/ 1026 h 1262"/>
                <a:gd name="T22" fmla="*/ 159 w 311"/>
                <a:gd name="T23" fmla="*/ 940 h 1262"/>
                <a:gd name="T24" fmla="*/ 166 w 311"/>
                <a:gd name="T25" fmla="*/ 894 h 1262"/>
                <a:gd name="T26" fmla="*/ 166 w 311"/>
                <a:gd name="T27" fmla="*/ 881 h 1262"/>
                <a:gd name="T28" fmla="*/ 166 w 311"/>
                <a:gd name="T29" fmla="*/ 0 h 1262"/>
                <a:gd name="T30" fmla="*/ 311 w 311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1262">
                  <a:moveTo>
                    <a:pt x="311" y="0"/>
                  </a:moveTo>
                  <a:cubicBezTo>
                    <a:pt x="311" y="913"/>
                    <a:pt x="311" y="913"/>
                    <a:pt x="311" y="913"/>
                  </a:cubicBezTo>
                  <a:cubicBezTo>
                    <a:pt x="311" y="913"/>
                    <a:pt x="311" y="917"/>
                    <a:pt x="311" y="920"/>
                  </a:cubicBezTo>
                  <a:cubicBezTo>
                    <a:pt x="310" y="925"/>
                    <a:pt x="310" y="932"/>
                    <a:pt x="309" y="937"/>
                  </a:cubicBezTo>
                  <a:cubicBezTo>
                    <a:pt x="309" y="940"/>
                    <a:pt x="308" y="944"/>
                    <a:pt x="308" y="946"/>
                  </a:cubicBezTo>
                  <a:cubicBezTo>
                    <a:pt x="305" y="961"/>
                    <a:pt x="302" y="973"/>
                    <a:pt x="295" y="992"/>
                  </a:cubicBezTo>
                  <a:cubicBezTo>
                    <a:pt x="285" y="1023"/>
                    <a:pt x="267" y="1060"/>
                    <a:pt x="241" y="1102"/>
                  </a:cubicBezTo>
                  <a:cubicBezTo>
                    <a:pt x="173" y="1212"/>
                    <a:pt x="75" y="1262"/>
                    <a:pt x="75" y="126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0" y="1144"/>
                    <a:pt x="25" y="1130"/>
                    <a:pt x="55" y="1101"/>
                  </a:cubicBezTo>
                  <a:cubicBezTo>
                    <a:pt x="75" y="1082"/>
                    <a:pt x="99" y="1056"/>
                    <a:pt x="120" y="1026"/>
                  </a:cubicBezTo>
                  <a:cubicBezTo>
                    <a:pt x="140" y="995"/>
                    <a:pt x="152" y="963"/>
                    <a:pt x="159" y="940"/>
                  </a:cubicBezTo>
                  <a:cubicBezTo>
                    <a:pt x="165" y="920"/>
                    <a:pt x="166" y="904"/>
                    <a:pt x="166" y="894"/>
                  </a:cubicBezTo>
                  <a:cubicBezTo>
                    <a:pt x="167" y="885"/>
                    <a:pt x="166" y="881"/>
                    <a:pt x="166" y="881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311" y="0"/>
                  </a:lnTo>
                  <a:close/>
                </a:path>
              </a:pathLst>
            </a:custGeom>
            <a:solidFill>
              <a:srgbClr val="00387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8191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WONG, Simon Hon Chiu</dc:creator>
  <cp:lastModifiedBy>Christine AU</cp:lastModifiedBy>
  <cp:revision>17</cp:revision>
  <dcterms:created xsi:type="dcterms:W3CDTF">2017-12-11T10:12:41Z</dcterms:created>
  <dcterms:modified xsi:type="dcterms:W3CDTF">2018-12-17T03:38:03Z</dcterms:modified>
</cp:coreProperties>
</file>