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888888"/>
    <a:srgbClr val="CC9900"/>
    <a:srgbClr val="CC99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7155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1732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98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979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741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30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210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160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185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7760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61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8191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AutoShape 3"/>
          <p:cNvSpPr>
            <a:spLocks noChangeAspect="1" noChangeArrowheads="1" noTextEdit="1"/>
          </p:cNvSpPr>
          <p:nvPr/>
        </p:nvSpPr>
        <p:spPr bwMode="auto">
          <a:xfrm>
            <a:off x="5397522" y="1485921"/>
            <a:ext cx="12160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grpSp>
        <p:nvGrpSpPr>
          <p:cNvPr id="61" name="群組 60"/>
          <p:cNvGrpSpPr/>
          <p:nvPr/>
        </p:nvGrpSpPr>
        <p:grpSpPr>
          <a:xfrm>
            <a:off x="5397522" y="2427308"/>
            <a:ext cx="1216025" cy="1882775"/>
            <a:chOff x="5397522" y="1485921"/>
            <a:chExt cx="1216025" cy="1882775"/>
          </a:xfrm>
        </p:grpSpPr>
        <p:grpSp>
          <p:nvGrpSpPr>
            <p:cNvPr id="2" name="群組 1"/>
            <p:cNvGrpSpPr/>
            <p:nvPr/>
          </p:nvGrpSpPr>
          <p:grpSpPr>
            <a:xfrm>
              <a:off x="5699147" y="1485921"/>
              <a:ext cx="615950" cy="555626"/>
              <a:chOff x="5699147" y="1485921"/>
              <a:chExt cx="615950" cy="555626"/>
            </a:xfrm>
            <a:solidFill>
              <a:srgbClr val="996600"/>
            </a:solidFill>
          </p:grpSpPr>
          <p:sp>
            <p:nvSpPr>
              <p:cNvPr id="85" name="Freeform 6"/>
              <p:cNvSpPr>
                <a:spLocks/>
              </p:cNvSpPr>
              <p:nvPr/>
            </p:nvSpPr>
            <p:spPr bwMode="auto">
              <a:xfrm>
                <a:off x="5699147" y="1485921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6" name="Freeform 7"/>
              <p:cNvSpPr>
                <a:spLocks/>
              </p:cNvSpPr>
              <p:nvPr/>
            </p:nvSpPr>
            <p:spPr bwMode="auto">
              <a:xfrm>
                <a:off x="5742010" y="1839934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7" name="Freeform 8"/>
              <p:cNvSpPr>
                <a:spLocks/>
              </p:cNvSpPr>
              <p:nvPr/>
            </p:nvSpPr>
            <p:spPr bwMode="auto">
              <a:xfrm>
                <a:off x="5759472" y="1887559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9"/>
              <p:cNvSpPr>
                <a:spLocks/>
              </p:cNvSpPr>
              <p:nvPr/>
            </p:nvSpPr>
            <p:spPr bwMode="auto">
              <a:xfrm>
                <a:off x="5789635" y="1935184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10"/>
              <p:cNvSpPr>
                <a:spLocks/>
              </p:cNvSpPr>
              <p:nvPr/>
            </p:nvSpPr>
            <p:spPr bwMode="auto">
              <a:xfrm>
                <a:off x="5829322" y="1976459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11"/>
              <p:cNvSpPr>
                <a:spLocks/>
              </p:cNvSpPr>
              <p:nvPr/>
            </p:nvSpPr>
            <p:spPr bwMode="auto">
              <a:xfrm>
                <a:off x="5894410" y="2017734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4" name="群組 3"/>
            <p:cNvGrpSpPr/>
            <p:nvPr/>
          </p:nvGrpSpPr>
          <p:grpSpPr>
            <a:xfrm>
              <a:off x="5397522" y="2054246"/>
              <a:ext cx="1216025" cy="1314450"/>
              <a:chOff x="5397522" y="2054246"/>
              <a:chExt cx="1216025" cy="1314450"/>
            </a:xfrm>
            <a:solidFill>
              <a:srgbClr val="996600"/>
            </a:solidFill>
          </p:grpSpPr>
          <p:sp>
            <p:nvSpPr>
              <p:cNvPr id="84" name="Freeform 5"/>
              <p:cNvSpPr>
                <a:spLocks/>
              </p:cNvSpPr>
              <p:nvPr/>
            </p:nvSpPr>
            <p:spPr bwMode="auto">
              <a:xfrm>
                <a:off x="5667397" y="2298721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12"/>
              <p:cNvSpPr>
                <a:spLocks/>
              </p:cNvSpPr>
              <p:nvPr/>
            </p:nvSpPr>
            <p:spPr bwMode="auto">
              <a:xfrm>
                <a:off x="5397522" y="2054246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13"/>
              <p:cNvSpPr>
                <a:spLocks/>
              </p:cNvSpPr>
              <p:nvPr/>
            </p:nvSpPr>
            <p:spPr bwMode="auto">
              <a:xfrm>
                <a:off x="5438797" y="2227284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14"/>
              <p:cNvSpPr>
                <a:spLocks/>
              </p:cNvSpPr>
              <p:nvPr/>
            </p:nvSpPr>
            <p:spPr bwMode="auto">
              <a:xfrm>
                <a:off x="5595960" y="2227284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15"/>
              <p:cNvSpPr>
                <a:spLocks/>
              </p:cNvSpPr>
              <p:nvPr/>
            </p:nvSpPr>
            <p:spPr bwMode="auto">
              <a:xfrm>
                <a:off x="6280172" y="2227284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16"/>
              <p:cNvSpPr>
                <a:spLocks/>
              </p:cNvSpPr>
              <p:nvPr/>
            </p:nvSpPr>
            <p:spPr bwMode="auto">
              <a:xfrm>
                <a:off x="6199210" y="2227284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5280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11</cp:revision>
  <dcterms:created xsi:type="dcterms:W3CDTF">2017-12-11T10:19:39Z</dcterms:created>
  <dcterms:modified xsi:type="dcterms:W3CDTF">2018-12-17T03:41:22Z</dcterms:modified>
</cp:coreProperties>
</file>