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5260983" y="1827926"/>
            <a:ext cx="1566537" cy="2428643"/>
            <a:chOff x="5731246" y="2124018"/>
            <a:chExt cx="719237" cy="1115052"/>
          </a:xfrm>
        </p:grpSpPr>
        <p:sp>
          <p:nvSpPr>
            <p:cNvPr id="83" name="AutoShape 48"/>
            <p:cNvSpPr>
              <a:spLocks noChangeAspect="1" noChangeArrowheads="1" noTextEdit="1"/>
            </p:cNvSpPr>
            <p:nvPr/>
          </p:nvSpPr>
          <p:spPr bwMode="auto">
            <a:xfrm>
              <a:off x="5731246" y="2124018"/>
              <a:ext cx="719237" cy="1115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5891076" y="2605390"/>
              <a:ext cx="398636" cy="633680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5909880" y="2124018"/>
              <a:ext cx="363849" cy="199318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5934325" y="2333678"/>
              <a:ext cx="312139" cy="17864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5945607" y="2361884"/>
              <a:ext cx="289575" cy="16923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5962530" y="2390089"/>
              <a:ext cx="255729" cy="13163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5986035" y="2414534"/>
              <a:ext cx="208720" cy="10342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6025522" y="2438978"/>
              <a:ext cx="130685" cy="1410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5731246" y="2460602"/>
              <a:ext cx="719237" cy="124104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5755691" y="2563082"/>
              <a:ext cx="172053" cy="592313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5848769" y="2563082"/>
              <a:ext cx="126924" cy="513338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6253045" y="2563082"/>
              <a:ext cx="172993" cy="592313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6205096" y="2563082"/>
              <a:ext cx="126924" cy="513338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271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12</cp:revision>
  <dcterms:created xsi:type="dcterms:W3CDTF">2017-12-11T10:22:08Z</dcterms:created>
  <dcterms:modified xsi:type="dcterms:W3CDTF">2018-12-17T06:57:14Z</dcterms:modified>
</cp:coreProperties>
</file>