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4F8C80B2-422D-48F1-B8C4-87F8E9B296C9}"/>
              </a:ext>
            </a:extLst>
          </p:cNvPr>
          <p:cNvSpPr/>
          <p:nvPr/>
        </p:nvSpPr>
        <p:spPr>
          <a:xfrm>
            <a:off x="3943350" y="2457450"/>
            <a:ext cx="4314825" cy="20431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34" name="Graphic 133">
            <a:extLst>
              <a:ext uri="{FF2B5EF4-FFF2-40B4-BE49-F238E27FC236}">
                <a16:creationId xmlns:a16="http://schemas.microsoft.com/office/drawing/2014/main" id="{0975B806-10A6-4E51-80AA-A7C12D161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62</cp:revision>
  <dcterms:created xsi:type="dcterms:W3CDTF">2021-01-12T08:07:42Z</dcterms:created>
  <dcterms:modified xsi:type="dcterms:W3CDTF">2021-01-13T02:44:00Z</dcterms:modified>
</cp:coreProperties>
</file>