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raphic 125">
            <a:extLst>
              <a:ext uri="{FF2B5EF4-FFF2-40B4-BE49-F238E27FC236}">
                <a16:creationId xmlns:a16="http://schemas.microsoft.com/office/drawing/2014/main" id="{55035AE1-2183-4D53-AB08-ECC39E222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81475" y="2628900"/>
            <a:ext cx="382905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58</cp:revision>
  <dcterms:created xsi:type="dcterms:W3CDTF">2021-01-12T08:07:42Z</dcterms:created>
  <dcterms:modified xsi:type="dcterms:W3CDTF">2021-01-13T02:43:10Z</dcterms:modified>
</cp:coreProperties>
</file>