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02BC37D2-FC70-4B8A-ABDB-2F64F6753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</cp:revision>
  <dcterms:created xsi:type="dcterms:W3CDTF">2021-03-01T02:48:35Z</dcterms:created>
  <dcterms:modified xsi:type="dcterms:W3CDTF">2021-03-01T02:49:43Z</dcterms:modified>
</cp:coreProperties>
</file>