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E591E-8B84-43C0-99EC-D84BBDFFED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1E99B5-92F1-43C0-A7E8-5699E09F5D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3A813-5C4D-409E-B8FA-75EC78D78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B89163-1BC4-48B0-88AA-C60857B24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B77DD-0C86-4C82-B5CA-10AD8BAD2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22960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3E8E6-3AD7-409D-A0AA-E4EC3F315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2E4661-1E53-4B87-9726-CFCD93A2FE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81E28-D2AF-4F84-BE39-1FE1C6781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0E5BE-E3DA-4A60-9C63-8A16402A1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B2090-F202-4BB8-81C4-BDA4DC46D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8546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947461-C339-4C8A-A826-7918F86516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0B0E0B-C9F3-4448-81B2-7FEB8162B5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2217E-D8B7-4259-8C0C-D04D8F23B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CB612-2536-4DBF-A664-1E1B516FF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B79C09-D6A7-44BC-98C1-BCCC7D377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75174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06E43-A59A-473D-8D54-34B09858E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D3DE3-0C5D-44AE-8830-75673591C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A5FD43-DC6B-4E6E-BAC9-EE7333D3E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8A2FC-8B97-4095-A38B-0861E662D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B2095-6F03-4AB1-AAAF-D0F1FFC2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55929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DCAF6-BD6B-4D45-BCE5-7F5C66B87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8EBA39-CD45-4AEF-9530-4DB19EB9D7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01C77-68C0-49E9-A8B4-7AA0FF49F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F4A81-97B6-4921-929C-C7C68B312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79B69-272D-4700-9D56-F9089E6F9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47393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16257-2FC2-4F68-AB4B-84B113698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8E6A00-159D-4AE2-A1D6-92646895CA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DBDAA7-D1AC-4FFF-96FD-3ED6C64218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6FD839-C1C7-42AE-85C5-8230789FE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596C7B-99C8-46E0-B097-DA53A2CE6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28076B-B236-442F-ACC5-5A30022B0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33115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9609A-05C8-4B23-91BF-D26794659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AFC89C-DDE6-4D2C-8622-3E8AF255D1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3C685F-CC56-4F3D-935E-0473764D7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07D5AC-74A4-404B-BCD0-4CFED42511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203CDE-8067-4300-8F97-A89900DCAC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6BCECB-E214-4EB7-B83F-DE605EFB9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407D87-1069-4D40-AD06-A096365A2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F4EAC3-15DC-477E-A08A-EED5D4A88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41731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2B185-20B6-4B4A-B619-E2A0EBC8B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119F2F-0084-4467-B22E-68FC84A9D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775CF0-04AD-44E3-8588-8B2EC827F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3D429F-D970-40FB-BC22-F811D5379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79945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7A8986-23EA-4148-9F64-229BE1FDD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6C0639-C7FD-4C66-B034-804BDF7CD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65CD02-7D83-403B-BDEC-710013C35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953810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7EC08-0406-44EB-BA28-9E70F94F5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BF1278-786D-4202-BC15-5A078B676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324A5A-4A79-42A3-84F1-1E0F90028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29E2D1-2ACD-4B1E-864A-27B331DB3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A84E0F-4E8A-4474-94DA-19E74DBC5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9BDCA5-2620-4C78-9360-69401EAEF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40392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AB21E-1D53-4E72-AA56-76AE7002A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F8A07D-A9A5-49AD-BF78-92AE68ABB9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B5F6FF-5781-4666-90E8-EBC8E6CA3F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56C994-08E5-4D21-98F0-91B4191B4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0A62CB-1FB7-49B0-B189-10E90E245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699EDA-CBDA-4131-9C40-A33064958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592018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CD6FDC-7974-4B61-BE70-A7DB03053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663B47-8E6F-4798-B5AF-18D8DEDAFA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6BA14-9C15-4108-826F-6160F18735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A7177D-C770-47AB-B74E-1770F9C84A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E9178-3F8B-4D4E-845C-D195B33017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02853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F6C103D3-FB35-49AF-8ED4-60DD912E732A}"/>
              </a:ext>
            </a:extLst>
          </p:cNvPr>
          <p:cNvSpPr/>
          <p:nvPr/>
        </p:nvSpPr>
        <p:spPr>
          <a:xfrm>
            <a:off x="1082351" y="2472612"/>
            <a:ext cx="10030408" cy="19594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F85148C9-7BBE-4BA1-B043-1B69DF43C8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62062" y="2633662"/>
            <a:ext cx="9667875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558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6</cp:revision>
  <dcterms:created xsi:type="dcterms:W3CDTF">2021-03-01T02:48:35Z</dcterms:created>
  <dcterms:modified xsi:type="dcterms:W3CDTF">2021-03-01T02:50:08Z</dcterms:modified>
</cp:coreProperties>
</file>