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Rectangle 214">
            <a:extLst>
              <a:ext uri="{FF2B5EF4-FFF2-40B4-BE49-F238E27FC236}">
                <a16:creationId xmlns:a16="http://schemas.microsoft.com/office/drawing/2014/main" id="{864C4FD9-6F64-4B36-9323-151E7A4AF0C2}"/>
              </a:ext>
            </a:extLst>
          </p:cNvPr>
          <p:cNvSpPr/>
          <p:nvPr/>
        </p:nvSpPr>
        <p:spPr>
          <a:xfrm>
            <a:off x="3273287" y="2888974"/>
            <a:ext cx="5645426" cy="11661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pic>
        <p:nvPicPr>
          <p:cNvPr id="214" name="Graphic 213">
            <a:extLst>
              <a:ext uri="{FF2B5EF4-FFF2-40B4-BE49-F238E27FC236}">
                <a16:creationId xmlns:a16="http://schemas.microsoft.com/office/drawing/2014/main" id="{C2575944-2F01-451D-8FD4-135D30D4E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99</cp:revision>
  <dcterms:created xsi:type="dcterms:W3CDTF">2021-01-12T08:07:42Z</dcterms:created>
  <dcterms:modified xsi:type="dcterms:W3CDTF">2021-01-13T03:43:42Z</dcterms:modified>
</cp:coreProperties>
</file>