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ectangle 228">
            <a:extLst>
              <a:ext uri="{FF2B5EF4-FFF2-40B4-BE49-F238E27FC236}">
                <a16:creationId xmlns:a16="http://schemas.microsoft.com/office/drawing/2014/main" id="{A706C86F-C90A-4C6D-A6C6-E6DD7D57E09A}"/>
              </a:ext>
            </a:extLst>
          </p:cNvPr>
          <p:cNvSpPr/>
          <p:nvPr/>
        </p:nvSpPr>
        <p:spPr>
          <a:xfrm>
            <a:off x="4439478" y="2828925"/>
            <a:ext cx="3332922" cy="12573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228" name="Graphic 227">
            <a:extLst>
              <a:ext uri="{FF2B5EF4-FFF2-40B4-BE49-F238E27FC236}">
                <a16:creationId xmlns:a16="http://schemas.microsoft.com/office/drawing/2014/main" id="{00AE9FAF-1484-4F13-9B7D-E0B72F47CD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2950" y="3019425"/>
            <a:ext cx="308610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105</cp:revision>
  <dcterms:created xsi:type="dcterms:W3CDTF">2021-01-12T08:07:42Z</dcterms:created>
  <dcterms:modified xsi:type="dcterms:W3CDTF">2021-01-13T06:36:21Z</dcterms:modified>
</cp:coreProperties>
</file>