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4" y="10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8/11/2021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phic 22">
            <a:extLst>
              <a:ext uri="{FF2B5EF4-FFF2-40B4-BE49-F238E27FC236}">
                <a16:creationId xmlns:a16="http://schemas.microsoft.com/office/drawing/2014/main" id="{532BC2A7-57D0-4971-91DD-ECCC56C6D8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52675" y="2805112"/>
            <a:ext cx="748665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10</cp:revision>
  <dcterms:created xsi:type="dcterms:W3CDTF">2021-11-08T08:56:49Z</dcterms:created>
  <dcterms:modified xsi:type="dcterms:W3CDTF">2021-11-12T03:23:36Z</dcterms:modified>
</cp:coreProperties>
</file>