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90" y="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423891E-61CA-4053-B54C-B3183F3D3F53}"/>
              </a:ext>
            </a:extLst>
          </p:cNvPr>
          <p:cNvSpPr/>
          <p:nvPr/>
        </p:nvSpPr>
        <p:spPr>
          <a:xfrm>
            <a:off x="3514725" y="2171700"/>
            <a:ext cx="5172075" cy="24574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9F9F7AF-1A6C-445C-B6EF-F6AF7262B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9512" y="2414587"/>
            <a:ext cx="47529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16</cp:revision>
  <dcterms:created xsi:type="dcterms:W3CDTF">2021-11-08T08:56:49Z</dcterms:created>
  <dcterms:modified xsi:type="dcterms:W3CDTF">2022-01-04T08:38:38Z</dcterms:modified>
</cp:coreProperties>
</file>