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84" y="9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FA440-2497-4D6A-8C2B-2477F6BC9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0E191B-EB46-4CCD-9428-BEBD7DB2B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9D431-3964-4FA3-98A1-515BACEE2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DAB41-BFC5-45D4-9BB7-B9DEFBDCB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94F9E-64C5-4B3E-A034-0BA87D646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3983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D0503-2B3F-40CC-8953-31D269B9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527D34-6B28-4FDB-A51B-D4D8B8D49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BCA36-11E8-47F1-A2C8-9F1AED818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08E7E-07C6-4440-84B2-85839085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B1707-7469-48B5-B33D-A9089B00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336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5A42CB-8B1B-4F9C-9A31-70A6E73729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4749A8-88AD-4258-A4F1-23FCBF51F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5AFEB-D3EC-4F92-BB5D-BED140E72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5086A-3162-4243-B0A3-7B4924629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3BF9D-68AE-44E2-8781-3DB57D71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8559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0444A-BBA8-4ABB-BE9F-E7AA33398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9A70E-A211-4E00-B239-0EFFA9648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6C132-7846-4BF5-A24E-82A7F0558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1D283-4FA0-44B2-B397-614AEA89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55229-FAC6-4AB4-BBB2-A1378628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5653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C0CC2-4479-480C-A716-BE1431301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6E3A8-77A6-4D9A-A1BA-62026BFFD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EA1D1-1054-4AFE-87A8-64C268ED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385F4-F9CD-4584-AF65-B7383C209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3F34C-9C2E-46C5-8FDA-2B22BD38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6797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7B46E-3C21-4387-BD39-DA86F86E0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72BAA-30A3-4945-8E04-428087C18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F82BF4-CC12-461C-9431-59E5F38C1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FE3D8B-2567-4BD3-91C9-2DF013602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1163F-AC52-4F8D-B048-F7B6CBF9E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A18A-0BDD-480B-81AA-94BA89C91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3762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E77C-AF99-4EA7-9B78-0BE721280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4B7A6-40A1-4694-A072-0B9901543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C92F9-7FB3-4A2F-851E-CF8194E29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AB585D-1F14-4A2C-9CC7-F2533B1F93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6D385B-F89A-40C1-88B0-3A45F281E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691E27-0D75-4028-A9F8-87545C533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0E70FB-7385-42F3-9E2A-2D031A643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D25AAA-0DDF-4848-A364-26C5348E8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539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B334D-9404-4F27-8623-F8584E60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4714E-B120-47C0-B9C5-1937FD6E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926F3-68D0-4BF6-9141-201FE1AF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F57A6-B10C-42CB-A3DA-82433FDF3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838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D668CC-4FF9-4E78-9057-68684E58B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C90504-08CC-4E99-9B6C-8CC42C291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8E938-0987-4794-8902-9A89FBC53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326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D7E3A-8C85-4062-8348-5870DFEEB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92F0-DFA8-49F0-AE56-946768D10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8E8B3-8052-44F4-B76B-04D02EE0FF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7E69B-DBC3-419D-8B47-D130AB67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DA763-68D0-4F6B-95C5-35416CD2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D4B6F-0DA5-4B59-9FC7-84DF47B9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204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134A6-54C0-42BF-9B34-E4BAB864D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2BE751-8F53-4C50-972C-08595DFF80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454C1D-7717-4B0C-9965-6A0646204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F08B2E-CCF0-4CE8-8121-2221F8E55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753F7-4AB3-4C96-B5C2-76A1D1016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C349A-B934-4B7C-A9D2-78204C615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229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409FCE-1FB6-4434-95CF-A8D718D6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08EDD9-528D-46E9-852A-8244B2DB2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EACA8-B667-4091-84D1-1C08AF1538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8C758-E86A-49D6-8871-275A70D53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4DF79-F9E8-43F8-A20F-056E4E0DB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3813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4FF7A134-F051-468E-8BCF-C860821D15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52675" y="2805112"/>
            <a:ext cx="7486650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21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13</cp:revision>
  <dcterms:created xsi:type="dcterms:W3CDTF">2021-11-08T08:56:49Z</dcterms:created>
  <dcterms:modified xsi:type="dcterms:W3CDTF">2022-01-04T08:19:19Z</dcterms:modified>
</cp:coreProperties>
</file>