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61764CD3-6AD1-4E1C-8387-E2E873D15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675" y="2805112"/>
            <a:ext cx="74866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14</cp:revision>
  <dcterms:created xsi:type="dcterms:W3CDTF">2021-11-08T08:56:49Z</dcterms:created>
  <dcterms:modified xsi:type="dcterms:W3CDTF">2022-01-04T08:19:27Z</dcterms:modified>
</cp:coreProperties>
</file>