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2532D81-10F0-437B-8B92-1C508AB4C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13</cp:revision>
  <dcterms:created xsi:type="dcterms:W3CDTF">2021-11-08T08:56:49Z</dcterms:created>
  <dcterms:modified xsi:type="dcterms:W3CDTF">2022-01-04T08:37:58Z</dcterms:modified>
</cp:coreProperties>
</file>