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8" y="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955-0F02-4331-812A-5961A5DBF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449-69B2-46BB-BF00-14CAFCDF7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3780-05C6-452D-B8AC-3CDFBD24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2368E-AA44-42C5-A756-940105FA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451C-8379-4401-BB24-FBD19C66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0402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19A3-D69A-48F9-B671-7AC2271D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489BE-C078-40BB-A06F-D5B0A6DE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159CD-1C31-4134-A2F8-43480D6C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6190-73A2-4339-BC01-F89DCD0F3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9F8E-926E-4A2D-951A-691139A7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04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CCFC3-C622-4609-B5AD-3179AAD1D4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BB08-46DC-40C7-B380-0A54D359A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E405E-C44F-40EC-8763-189BF4AA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B44E-56EC-4098-87B9-9F5B4D1A2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27565-8A8E-4BF4-B68A-7DD4883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BB5FA-28DB-425B-A085-2674966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094B-2DCB-4ADF-B0E5-B4F45DD7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6C45-126F-49C3-9E16-8E2EF8B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0FB6E-3057-4A4B-9920-5BDAC125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F8848-534D-4953-8871-9C0D4B9E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932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24D-B36F-49EC-984E-A709A729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DBB68-3A5F-4409-9375-5D7D4DD2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A08E1-AD9F-4819-8032-E36B7018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F2F7-5E57-4E97-8F2F-59AA4B3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33A5-B4B8-42EC-BD53-E815876A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4402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B31E-F9C8-4CD0-8DBC-E26C9245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FE3E9-2E2D-4032-B9B4-E2CE04D1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630E5-D9E8-418C-9D46-9FDE270A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3851-3473-453B-BA29-1948A8C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A65-3DE4-4AAA-AE54-433E313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39909-813A-4574-BC8C-3E7E25DF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24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8C00-99DD-4AA8-8548-FF5186356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CCDA1-7908-42A3-8B60-EACCA6E1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699AF-9B59-440F-938C-B04C7283C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30C442-2099-413C-B718-4DA7B41BC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34F86-247F-47DC-BFF3-0CB52BD9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3CC5C-FD0F-4542-B2A4-6907D54B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D906B-3F61-4DFA-8296-6CE2BF81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B1AC1-12B6-463D-9A4E-FE808482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455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1BD5-F9B6-43C6-B51E-9719E88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51FAC5-13CA-4BED-94A7-E9B83BB9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FD8E3-294F-493E-86E5-AB4A1555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08494-0EFC-4AA0-A8C4-5050EBC9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08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96291-2511-4264-968D-F8FCFD9F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CE5C4-EE45-47FE-8FA7-70D8F89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96322-BB82-4AAF-ACA0-CD55792A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78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4C79-7F66-468B-AF6C-F425D685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8F5F0-3E65-4AB1-8D1B-2189DD95A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81502-3908-4BBD-AAFD-E51DA6ED5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D107-2DBD-4C55-A296-7661A9B9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B8C4-55C9-418D-AC4E-FBF03A8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CFB9-2A92-45BB-B729-1268CE7A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081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2AB11-67F8-48AA-B59C-5606C31F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EF41-6C11-4788-8C2B-E0EC545CBC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7C2D2-87E0-426B-9BDC-E6322E611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3759-C179-4F04-9D2F-D294A24B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FD672-FB30-4A3D-B58F-1285C5FF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9380E-7622-4651-9503-73A61849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6284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8DF9F-6C5A-4744-8CFE-12FCE0A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EC086-4121-4B7A-8FF6-06A254458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E630-54C1-4D09-81E2-3F9A2982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56553-EEE3-4FF1-9E9E-9F2634D458E7}" type="datetimeFigureOut">
              <a:rPr lang="zh-HK" altLang="en-US" smtClean="0"/>
              <a:t>3/1/2022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1BBB-710B-4A4B-9231-7BCAE9AB0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5D19-029F-4636-90AD-4E7A2E791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D357-EE65-401A-8A71-D82758E02B6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38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raphic 193">
            <a:extLst>
              <a:ext uri="{FF2B5EF4-FFF2-40B4-BE49-F238E27FC236}">
                <a16:creationId xmlns:a16="http://schemas.microsoft.com/office/drawing/2014/main" id="{531A561E-15C9-41C1-AAC2-4D32AEC903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7662" y="3133725"/>
            <a:ext cx="3876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2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38</cp:revision>
  <dcterms:created xsi:type="dcterms:W3CDTF">2022-01-03T01:38:20Z</dcterms:created>
  <dcterms:modified xsi:type="dcterms:W3CDTF">2022-01-03T06:29:47Z</dcterms:modified>
</cp:coreProperties>
</file>