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raphic 170">
            <a:extLst>
              <a:ext uri="{FF2B5EF4-FFF2-40B4-BE49-F238E27FC236}">
                <a16:creationId xmlns:a16="http://schemas.microsoft.com/office/drawing/2014/main" id="{46327E52-DE2E-401C-82C2-EB126437F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3362" y="2890837"/>
            <a:ext cx="41052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29</cp:revision>
  <dcterms:created xsi:type="dcterms:W3CDTF">2022-01-03T01:38:20Z</dcterms:created>
  <dcterms:modified xsi:type="dcterms:W3CDTF">2022-01-03T03:45:29Z</dcterms:modified>
</cp:coreProperties>
</file>