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78" y="9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DB955-0F02-4331-812A-5961A5DBF4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EB7449-69B2-46BB-BF00-14CAFCDF7F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03780-05C6-452D-B8AC-3CDFBD248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2368E-AA44-42C5-A756-940105FA9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4451C-8379-4401-BB24-FBD19C66A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04027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B19A3-D69A-48F9-B671-7AC2271D5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6489BE-C078-40BB-A06F-D5B0A6DE8A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159CD-1C31-4134-A2F8-43480D6C1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86190-73A2-4339-BC01-F89DCD0F3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49F8E-926E-4A2D-951A-691139A77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00422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6CCFC3-C622-4609-B5AD-3179AAD1D4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19BB08-46DC-40C7-B380-0A54D359A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2E405E-C44F-40EC-8763-189BF4AAB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3B44E-56EC-4098-87B9-9F5B4D1A2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27565-8A8E-4BF4-B68A-7DD4883D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5310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BB5FA-28DB-425B-A085-267496691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3094B-2DCB-4ADF-B0E5-B4F45DD75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26C45-126F-49C3-9E16-8E2EF8B78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0FB6E-3057-4A4B-9920-5BDAC1255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F8848-534D-4953-8871-9C0D4B9EA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9320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9124D-B36F-49EC-984E-A709A729B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CDBB68-3A5F-4409-9375-5D7D4DD2B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A08E1-AD9F-4819-8032-E36B70186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3F2F7-5E57-4E97-8F2F-59AA4B35E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D833A5-B4B8-42EC-BD53-E815876A2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44029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4B31E-F9C8-4CD0-8DBC-E26C92455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FE3E9-2E2D-4032-B9B4-E2CE04D196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630E5-D9E8-418C-9D46-9FDE270AB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F43851-3473-453B-BA29-1948A8C47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8EA65-3DE4-4AAA-AE54-433E3138F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739909-813A-4574-BC8C-3E7E25DF2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624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08C00-99DD-4AA8-8548-FF5186356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CCDA1-7908-42A3-8B60-EACCA6E1E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3699AF-9B59-440F-938C-B04C7283C6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30C442-2099-413C-B718-4DA7B41BCF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934F86-247F-47DC-BFF3-0CB52BD9D9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B3CC5C-FD0F-4542-B2A4-6907D54BF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DD906B-3F61-4DFA-8296-6CE2BF81F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2B1AC1-12B6-463D-9A4E-FE808482E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54552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61BD5-F9B6-43C6-B51E-9719E8849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51FAC5-13CA-4BED-94A7-E9B83BB99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3FD8E3-294F-493E-86E5-AB4A1555D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08494-0EFC-4AA0-A8C4-5050EBC93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10898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B96291-2511-4264-968D-F8FCFD9FB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9CE5C4-EE45-47FE-8FA7-70D8F8990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96322-BB82-4AAF-ACA0-CD55792A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87880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04C79-7F66-468B-AF6C-F425D6858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88F5F0-3E65-4AB1-8D1B-2189DD95A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181502-3908-4BBD-AAFD-E51DA6ED5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E5D107-2DBD-4C55-A296-7661A9B98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FEB8C4-55C9-418D-AC4E-FBF03A85B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4CCFB9-2A92-45BB-B729-1268CE7A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50817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2AB11-67F8-48AA-B59C-5606C31FB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18EF41-6C11-4788-8C2B-E0EC545CBC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87C2D2-87E0-426B-9BDC-E6322E611B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6D3759-C179-4F04-9D2F-D294A24B0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3FD672-FB30-4A3D-B58F-1285C5FF8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49380E-7622-4651-9503-73A61849C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62848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68DF9F-6C5A-4744-8CFE-12FCE0A89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4EC086-4121-4B7A-8FF6-06A254458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0E630-54C1-4D09-81E2-3F9A298256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8E1BBB-710B-4A4B-9231-7BCAE9AB0B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05D19-029F-4636-90AD-4E7A2E791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6382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raphic 168">
            <a:extLst>
              <a:ext uri="{FF2B5EF4-FFF2-40B4-BE49-F238E27FC236}">
                <a16:creationId xmlns:a16="http://schemas.microsoft.com/office/drawing/2014/main" id="{46CDFFF4-9226-4FFF-B4C8-644BDE073E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43362" y="2890837"/>
            <a:ext cx="4105275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025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28</cp:revision>
  <dcterms:created xsi:type="dcterms:W3CDTF">2022-01-03T01:38:20Z</dcterms:created>
  <dcterms:modified xsi:type="dcterms:W3CDTF">2022-01-03T03:45:19Z</dcterms:modified>
</cp:coreProperties>
</file>