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8" y="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raphic 183">
            <a:extLst>
              <a:ext uri="{FF2B5EF4-FFF2-40B4-BE49-F238E27FC236}">
                <a16:creationId xmlns:a16="http://schemas.microsoft.com/office/drawing/2014/main" id="{5CF2EF84-339F-49F7-B778-1CED3AD2A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7662" y="3133725"/>
            <a:ext cx="38766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35</cp:revision>
  <dcterms:created xsi:type="dcterms:W3CDTF">2022-01-03T01:38:20Z</dcterms:created>
  <dcterms:modified xsi:type="dcterms:W3CDTF">2022-01-03T06:28:04Z</dcterms:modified>
</cp:coreProperties>
</file>