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126" y="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 177">
            <a:extLst>
              <a:ext uri="{FF2B5EF4-FFF2-40B4-BE49-F238E27FC236}">
                <a16:creationId xmlns:a16="http://schemas.microsoft.com/office/drawing/2014/main" id="{6C88B556-3061-41E4-8DAD-BB15738A059A}"/>
              </a:ext>
            </a:extLst>
          </p:cNvPr>
          <p:cNvSpPr/>
          <p:nvPr/>
        </p:nvSpPr>
        <p:spPr>
          <a:xfrm>
            <a:off x="3897443" y="2956956"/>
            <a:ext cx="4467068" cy="9619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180" name="Graphic 179">
            <a:extLst>
              <a:ext uri="{FF2B5EF4-FFF2-40B4-BE49-F238E27FC236}">
                <a16:creationId xmlns:a16="http://schemas.microsoft.com/office/drawing/2014/main" id="{B776874B-A7D5-41B7-A8E2-383622F026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7662" y="3133725"/>
            <a:ext cx="38766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33</cp:revision>
  <dcterms:created xsi:type="dcterms:W3CDTF">2022-01-03T01:38:20Z</dcterms:created>
  <dcterms:modified xsi:type="dcterms:W3CDTF">2022-01-03T06:27:36Z</dcterms:modified>
</cp:coreProperties>
</file>